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60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65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53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06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66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63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1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4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54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1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3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6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9">
            <a:extLst>
              <a:ext uri="{FF2B5EF4-FFF2-40B4-BE49-F238E27FC236}">
                <a16:creationId xmlns:a16="http://schemas.microsoft.com/office/drawing/2014/main" id="{2159000D-FAC4-4B2B-B21C-0340334C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14" y="158750"/>
            <a:ext cx="4105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8">
            <a:extLst>
              <a:ext uri="{FF2B5EF4-FFF2-40B4-BE49-F238E27FC236}">
                <a16:creationId xmlns:a16="http://schemas.microsoft.com/office/drawing/2014/main" id="{31C8644B-46FA-492C-97C1-6C680C0D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8119AAD-E8C0-4A0F-A308-92E1AC67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DE39B04-E7A0-488E-8C5F-CA2D534B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3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DABF5E-BB87-41D2-ACD8-3030C1D0FFBD}"/>
              </a:ext>
            </a:extLst>
          </p:cNvPr>
          <p:cNvSpPr txBox="1"/>
          <p:nvPr/>
        </p:nvSpPr>
        <p:spPr>
          <a:xfrm>
            <a:off x="2533739" y="2683746"/>
            <a:ext cx="588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SNCI Videoclub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Víctor García Bermejo</a:t>
            </a:r>
          </a:p>
          <a:p>
            <a:pPr algn="ctr"/>
            <a:r>
              <a:rPr lang="es-ES" sz="2800" dirty="0"/>
              <a:t>Daniel Serena Sanz</a:t>
            </a:r>
          </a:p>
        </p:txBody>
      </p:sp>
      <p:pic>
        <p:nvPicPr>
          <p:cNvPr id="10" name="Imagen 9" descr="Generador de Códigos QR Codes">
            <a:extLst>
              <a:ext uri="{FF2B5EF4-FFF2-40B4-BE49-F238E27FC236}">
                <a16:creationId xmlns:a16="http://schemas.microsoft.com/office/drawing/2014/main" id="{B861A301-6993-4B1D-9A98-765B0C0C5B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4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0D290E-7260-41A4-9A28-1630ACB49F55}"/>
              </a:ext>
            </a:extLst>
          </p:cNvPr>
          <p:cNvSpPr/>
          <p:nvPr/>
        </p:nvSpPr>
        <p:spPr>
          <a:xfrm>
            <a:off x="4595428" y="194330"/>
            <a:ext cx="3001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ANÁLISIS</a:t>
            </a:r>
          </a:p>
        </p:txBody>
      </p:sp>
      <p:pic>
        <p:nvPicPr>
          <p:cNvPr id="13" name="Imagen 8">
            <a:extLst>
              <a:ext uri="{FF2B5EF4-FFF2-40B4-BE49-F238E27FC236}">
                <a16:creationId xmlns:a16="http://schemas.microsoft.com/office/drawing/2014/main" id="{E473CC3A-4561-4316-88C3-F003D2D6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Generador de Códigos QR Codes">
            <a:extLst>
              <a:ext uri="{FF2B5EF4-FFF2-40B4-BE49-F238E27FC236}">
                <a16:creationId xmlns:a16="http://schemas.microsoft.com/office/drawing/2014/main" id="{B0E450BC-3007-4267-99C8-2D1B5D394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B74A5B7-AC70-4E16-A467-8B5484A7C7C5}"/>
              </a:ext>
            </a:extLst>
          </p:cNvPr>
          <p:cNvSpPr/>
          <p:nvPr/>
        </p:nvSpPr>
        <p:spPr>
          <a:xfrm>
            <a:off x="1158251" y="3787794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Sincronización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9526CD5-70F5-4AB1-9DC1-92BC18CE70CE}"/>
              </a:ext>
            </a:extLst>
          </p:cNvPr>
          <p:cNvSpPr/>
          <p:nvPr/>
        </p:nvSpPr>
        <p:spPr>
          <a:xfrm>
            <a:off x="697721" y="1771565"/>
            <a:ext cx="30865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Autenticación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DA58AD-4A5F-43CA-9083-7F036AC34C57}"/>
              </a:ext>
            </a:extLst>
          </p:cNvPr>
          <p:cNvSpPr/>
          <p:nvPr/>
        </p:nvSpPr>
        <p:spPr>
          <a:xfrm>
            <a:off x="7543477" y="1479178"/>
            <a:ext cx="22253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 err="1">
                <a:ln/>
                <a:solidFill>
                  <a:schemeClr val="accent4"/>
                </a:solidFill>
              </a:rPr>
              <a:t>Firebase</a:t>
            </a:r>
            <a:endParaRPr lang="es-E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1DF4EE-3A2F-4C7F-B3AF-F59EDCD06D7F}"/>
              </a:ext>
            </a:extLst>
          </p:cNvPr>
          <p:cNvSpPr/>
          <p:nvPr/>
        </p:nvSpPr>
        <p:spPr>
          <a:xfrm>
            <a:off x="5530981" y="2775645"/>
            <a:ext cx="14641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 err="1">
                <a:ln/>
                <a:solidFill>
                  <a:schemeClr val="accent4"/>
                </a:solidFill>
              </a:rPr>
              <a:t>Vuex</a:t>
            </a:r>
            <a:endParaRPr lang="es-E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0506C1D-A8B8-4E19-88F1-DDAE2AA1BF40}"/>
              </a:ext>
            </a:extLst>
          </p:cNvPr>
          <p:cNvSpPr/>
          <p:nvPr/>
        </p:nvSpPr>
        <p:spPr>
          <a:xfrm>
            <a:off x="6826381" y="4501659"/>
            <a:ext cx="2043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Alquiler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BF521C-2AD2-4C87-8C6B-1228BFA35539}"/>
              </a:ext>
            </a:extLst>
          </p:cNvPr>
          <p:cNvSpPr/>
          <p:nvPr/>
        </p:nvSpPr>
        <p:spPr>
          <a:xfrm>
            <a:off x="3535691" y="5293243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Hosting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F5E9459-F0D8-4270-B5A6-572198EE6169}"/>
              </a:ext>
            </a:extLst>
          </p:cNvPr>
          <p:cNvSpPr/>
          <p:nvPr/>
        </p:nvSpPr>
        <p:spPr>
          <a:xfrm>
            <a:off x="8084831" y="3205192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307521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0D290E-7260-41A4-9A28-1630ACB49F55}"/>
              </a:ext>
            </a:extLst>
          </p:cNvPr>
          <p:cNvSpPr/>
          <p:nvPr/>
        </p:nvSpPr>
        <p:spPr>
          <a:xfrm>
            <a:off x="4835879" y="92730"/>
            <a:ext cx="2520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DISEÑO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F2F17250-85C2-4EFB-980B-282F5189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Generador de Códigos QR Codes">
            <a:extLst>
              <a:ext uri="{FF2B5EF4-FFF2-40B4-BE49-F238E27FC236}">
                <a16:creationId xmlns:a16="http://schemas.microsoft.com/office/drawing/2014/main" id="{63B24BC8-07BF-4430-A7BD-C7ABA406BD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D7AAB58-13EE-4EBB-A98D-1A2BCDF5E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81" y="1608361"/>
            <a:ext cx="6626822" cy="41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0D290E-7260-41A4-9A28-1630ACB49F55}"/>
              </a:ext>
            </a:extLst>
          </p:cNvPr>
          <p:cNvSpPr/>
          <p:nvPr/>
        </p:nvSpPr>
        <p:spPr>
          <a:xfrm>
            <a:off x="3479738" y="158471"/>
            <a:ext cx="5232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DEMOSTRACIÓN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C65F3711-BB63-4B2A-9796-BBF21FED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Generador de Códigos QR Codes">
            <a:extLst>
              <a:ext uri="{FF2B5EF4-FFF2-40B4-BE49-F238E27FC236}">
                <a16:creationId xmlns:a16="http://schemas.microsoft.com/office/drawing/2014/main" id="{373FE207-4E53-41D9-82DE-C78A6E58AF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38" y="1376129"/>
            <a:ext cx="4105742" cy="41057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935AC2-31A0-477F-AF0A-BF1CDA98A0E9}"/>
              </a:ext>
            </a:extLst>
          </p:cNvPr>
          <p:cNvSpPr txBox="1"/>
          <p:nvPr/>
        </p:nvSpPr>
        <p:spPr>
          <a:xfrm>
            <a:off x="1064154" y="2274838"/>
            <a:ext cx="314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Pasos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Iniciar la aplicación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Registrarse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Añadir una película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Visualizar las películas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Valorar películas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>
            <a:extLst>
              <a:ext uri="{FF2B5EF4-FFF2-40B4-BE49-F238E27FC236}">
                <a16:creationId xmlns:a16="http://schemas.microsoft.com/office/drawing/2014/main" id="{F2F17250-85C2-4EFB-980B-282F5189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2F9016-3694-47AE-BA78-29496BBB7202}"/>
              </a:ext>
            </a:extLst>
          </p:cNvPr>
          <p:cNvSpPr txBox="1"/>
          <p:nvPr/>
        </p:nvSpPr>
        <p:spPr>
          <a:xfrm>
            <a:off x="116138" y="191559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Cosas </a:t>
            </a:r>
            <a:r>
              <a:rPr lang="es-ES" dirty="0" err="1"/>
              <a:t>llevasdas</a:t>
            </a:r>
            <a:r>
              <a:rPr lang="es-ES" dirty="0"/>
              <a:t> a cabo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FF8735-CE65-4F3F-8F8F-DB1CD9917281}"/>
              </a:ext>
            </a:extLst>
          </p:cNvPr>
          <p:cNvSpPr txBox="1"/>
          <p:nvPr/>
        </p:nvSpPr>
        <p:spPr>
          <a:xfrm>
            <a:off x="316721" y="457307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Cosas por hacer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2A861E-3857-4915-A5A4-745D066E950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/>
          <a:stretch/>
        </p:blipFill>
        <p:spPr bwMode="auto">
          <a:xfrm>
            <a:off x="2324099" y="1414437"/>
            <a:ext cx="7748881" cy="4029126"/>
          </a:xfrm>
          <a:prstGeom prst="roundRect">
            <a:avLst>
              <a:gd name="adj" fmla="val 1175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Generador de Códigos QR Codes">
            <a:extLst>
              <a:ext uri="{FF2B5EF4-FFF2-40B4-BE49-F238E27FC236}">
                <a16:creationId xmlns:a16="http://schemas.microsoft.com/office/drawing/2014/main" id="{F613FBC2-1952-4ECA-8638-29AF57DB91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C0BB9A6-3B31-41B2-AAD2-79630B71785A}"/>
              </a:ext>
            </a:extLst>
          </p:cNvPr>
          <p:cNvSpPr/>
          <p:nvPr/>
        </p:nvSpPr>
        <p:spPr>
          <a:xfrm>
            <a:off x="3931789" y="158471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3311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0D290E-7260-41A4-9A28-1630ACB49F55}"/>
              </a:ext>
            </a:extLst>
          </p:cNvPr>
          <p:cNvSpPr/>
          <p:nvPr/>
        </p:nvSpPr>
        <p:spPr>
          <a:xfrm>
            <a:off x="1824037" y="2644170"/>
            <a:ext cx="85439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¡ </a:t>
            </a:r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GRACIAS !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C65F3711-BB63-4B2A-9796-BBF21FED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Generador de Códigos QR Codes">
            <a:extLst>
              <a:ext uri="{FF2B5EF4-FFF2-40B4-BE49-F238E27FC236}">
                <a16:creationId xmlns:a16="http://schemas.microsoft.com/office/drawing/2014/main" id="{C3C7761D-AA6A-4851-947A-1E23AF5F31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529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11C1A9-B9FC-44A1-8DB3-5AB34C307736}"/>
              </a:ext>
            </a:extLst>
          </p:cNvPr>
          <p:cNvSpPr/>
          <p:nvPr/>
        </p:nvSpPr>
        <p:spPr>
          <a:xfrm>
            <a:off x="4250315" y="354106"/>
            <a:ext cx="2958353" cy="174811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Nueva película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A3B742F-A0F5-4F5A-AD97-5DA85446F0D0}"/>
              </a:ext>
            </a:extLst>
          </p:cNvPr>
          <p:cNvSpPr/>
          <p:nvPr/>
        </p:nvSpPr>
        <p:spPr>
          <a:xfrm>
            <a:off x="780526" y="2661099"/>
            <a:ext cx="2958353" cy="174811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Index</a:t>
            </a:r>
            <a:endParaRPr lang="es-ES" sz="28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9F6777-7E1F-4AA2-B0EF-B511E2C069B6}"/>
              </a:ext>
            </a:extLst>
          </p:cNvPr>
          <p:cNvSpPr/>
          <p:nvPr/>
        </p:nvSpPr>
        <p:spPr>
          <a:xfrm>
            <a:off x="7664524" y="2661099"/>
            <a:ext cx="2958353" cy="174811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Videoclub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A31F3F4-0ED2-499A-BC32-C8D2CCB11D73}"/>
              </a:ext>
            </a:extLst>
          </p:cNvPr>
          <p:cNvSpPr/>
          <p:nvPr/>
        </p:nvSpPr>
        <p:spPr>
          <a:xfrm>
            <a:off x="4250316" y="4836458"/>
            <a:ext cx="2958353" cy="174811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Perfil</a:t>
            </a:r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6D0F0E6E-CE4D-4081-9B6B-97C7911CC391}"/>
              </a:ext>
            </a:extLst>
          </p:cNvPr>
          <p:cNvSpPr/>
          <p:nvPr/>
        </p:nvSpPr>
        <p:spPr>
          <a:xfrm>
            <a:off x="4886064" y="2167442"/>
            <a:ext cx="518160" cy="2603798"/>
          </a:xfrm>
          <a:prstGeom prst="up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78A70EBC-AF51-458D-B421-CA13F3826211}"/>
              </a:ext>
            </a:extLst>
          </p:cNvPr>
          <p:cNvSpPr/>
          <p:nvPr/>
        </p:nvSpPr>
        <p:spPr>
          <a:xfrm flipV="1">
            <a:off x="5840504" y="2167442"/>
            <a:ext cx="518160" cy="2603798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rriba 9">
            <a:extLst>
              <a:ext uri="{FF2B5EF4-FFF2-40B4-BE49-F238E27FC236}">
                <a16:creationId xmlns:a16="http://schemas.microsoft.com/office/drawing/2014/main" id="{B54A255D-FAA2-4EEF-B8EB-CBF763569A08}"/>
              </a:ext>
            </a:extLst>
          </p:cNvPr>
          <p:cNvSpPr/>
          <p:nvPr/>
        </p:nvSpPr>
        <p:spPr>
          <a:xfrm rot="13949545" flipV="1">
            <a:off x="8033129" y="4123438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F1DEDD57-C535-431A-A63A-5D98D1599A15}"/>
              </a:ext>
            </a:extLst>
          </p:cNvPr>
          <p:cNvSpPr/>
          <p:nvPr/>
        </p:nvSpPr>
        <p:spPr>
          <a:xfrm rot="3223889" flipV="1">
            <a:off x="8563261" y="4276325"/>
            <a:ext cx="440058" cy="2268093"/>
          </a:xfrm>
          <a:prstGeom prst="up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5FB78881-A87F-47BE-A996-88A06BECA008}"/>
              </a:ext>
            </a:extLst>
          </p:cNvPr>
          <p:cNvSpPr/>
          <p:nvPr/>
        </p:nvSpPr>
        <p:spPr>
          <a:xfrm rot="3223889" flipV="1">
            <a:off x="2392195" y="472110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hacia arriba 12">
            <a:extLst>
              <a:ext uri="{FF2B5EF4-FFF2-40B4-BE49-F238E27FC236}">
                <a16:creationId xmlns:a16="http://schemas.microsoft.com/office/drawing/2014/main" id="{4F1AFF8B-1497-4A01-8A4A-6C9FC7764767}"/>
              </a:ext>
            </a:extLst>
          </p:cNvPr>
          <p:cNvSpPr/>
          <p:nvPr/>
        </p:nvSpPr>
        <p:spPr>
          <a:xfrm rot="14063405" flipV="1">
            <a:off x="2922327" y="624997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F1AC2F41-91D2-4F2E-B9D0-8AE492AD93AD}"/>
              </a:ext>
            </a:extLst>
          </p:cNvPr>
          <p:cNvSpPr/>
          <p:nvPr/>
        </p:nvSpPr>
        <p:spPr>
          <a:xfrm rot="7712470" flipV="1">
            <a:off x="8019636" y="658232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id="{B19E9EB8-AD0D-43D7-9A8A-BD11B47E78D0}"/>
              </a:ext>
            </a:extLst>
          </p:cNvPr>
          <p:cNvSpPr/>
          <p:nvPr/>
        </p:nvSpPr>
        <p:spPr>
          <a:xfrm rot="18489522" flipV="1">
            <a:off x="8629368" y="552779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BC589376-D06C-4F75-8A5C-EC76F0F55B96}"/>
              </a:ext>
            </a:extLst>
          </p:cNvPr>
          <p:cNvSpPr/>
          <p:nvPr/>
        </p:nvSpPr>
        <p:spPr>
          <a:xfrm rot="18410537" flipV="1">
            <a:off x="2298764" y="4087617"/>
            <a:ext cx="440058" cy="2268093"/>
          </a:xfrm>
          <a:prstGeom prst="up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23A44923-8F86-4C10-A432-5B3CBC75F962}"/>
              </a:ext>
            </a:extLst>
          </p:cNvPr>
          <p:cNvSpPr/>
          <p:nvPr/>
        </p:nvSpPr>
        <p:spPr>
          <a:xfrm rot="7561118" flipV="1">
            <a:off x="3012649" y="4054611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BB65E073-0C5F-4EC6-814A-4A1E36C13C05}"/>
              </a:ext>
            </a:extLst>
          </p:cNvPr>
          <p:cNvSpPr/>
          <p:nvPr/>
        </p:nvSpPr>
        <p:spPr>
          <a:xfrm rot="5400000" flipV="1">
            <a:off x="5450652" y="1441039"/>
            <a:ext cx="518160" cy="3485255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50004F72-B254-4013-9BFC-495127E17F58}"/>
              </a:ext>
            </a:extLst>
          </p:cNvPr>
          <p:cNvSpPr/>
          <p:nvPr/>
        </p:nvSpPr>
        <p:spPr>
          <a:xfrm rot="16200000" flipH="1" flipV="1">
            <a:off x="5444458" y="2075072"/>
            <a:ext cx="518160" cy="3485255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375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47</Words>
  <Application>Microsoft Office PowerPoint</Application>
  <PresentationFormat>Panorámica</PresentationFormat>
  <Paragraphs>29</Paragraphs>
  <Slides>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Serena</dc:creator>
  <cp:lastModifiedBy>Daniel Serena</cp:lastModifiedBy>
  <cp:revision>5</cp:revision>
  <dcterms:created xsi:type="dcterms:W3CDTF">2021-05-12T14:36:31Z</dcterms:created>
  <dcterms:modified xsi:type="dcterms:W3CDTF">2021-05-12T15:29:20Z</dcterms:modified>
</cp:coreProperties>
</file>