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1752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660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65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8530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7060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6666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637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019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2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44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654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74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9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17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73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626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87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D384F-5606-4936-B1F5-2B9768DC05C0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64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n 9">
            <a:extLst>
              <a:ext uri="{FF2B5EF4-FFF2-40B4-BE49-F238E27FC236}">
                <a16:creationId xmlns:a16="http://schemas.microsoft.com/office/drawing/2014/main" id="{2159000D-FAC4-4B2B-B21C-0340334C7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14" y="158750"/>
            <a:ext cx="410527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n 8">
            <a:extLst>
              <a:ext uri="{FF2B5EF4-FFF2-40B4-BE49-F238E27FC236}">
                <a16:creationId xmlns:a16="http://schemas.microsoft.com/office/drawing/2014/main" id="{31C8644B-46FA-492C-97C1-6C680C0DB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1" y="5963256"/>
            <a:ext cx="732867" cy="7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A8119AAD-E8C0-4A0F-A308-92E1AC679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DE39B04-E7A0-488E-8C5F-CA2D534BB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31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2DABF5E-BB87-41D2-ACD8-3030C1D0FFBD}"/>
              </a:ext>
            </a:extLst>
          </p:cNvPr>
          <p:cNvSpPr txBox="1"/>
          <p:nvPr/>
        </p:nvSpPr>
        <p:spPr>
          <a:xfrm>
            <a:off x="2533739" y="2683746"/>
            <a:ext cx="5886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SNCI Videoclub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Víctor García Bermejo</a:t>
            </a:r>
          </a:p>
          <a:p>
            <a:pPr algn="ctr"/>
            <a:r>
              <a:rPr lang="es-ES" sz="2800" dirty="0"/>
              <a:t>Daniel Serena Sanz</a:t>
            </a:r>
          </a:p>
        </p:txBody>
      </p:sp>
      <p:pic>
        <p:nvPicPr>
          <p:cNvPr id="10" name="Imagen 9" descr="Generador de Códigos QR Codes">
            <a:extLst>
              <a:ext uri="{FF2B5EF4-FFF2-40B4-BE49-F238E27FC236}">
                <a16:creationId xmlns:a16="http://schemas.microsoft.com/office/drawing/2014/main" id="{B861A301-6993-4B1D-9A98-765B0C0C5BE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5" y="5086434"/>
            <a:ext cx="1507235" cy="150723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949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E0D290E-7260-41A4-9A28-1630ACB49F55}"/>
              </a:ext>
            </a:extLst>
          </p:cNvPr>
          <p:cNvSpPr/>
          <p:nvPr/>
        </p:nvSpPr>
        <p:spPr>
          <a:xfrm>
            <a:off x="4595428" y="194330"/>
            <a:ext cx="30011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ANÁLISIS</a:t>
            </a:r>
          </a:p>
        </p:txBody>
      </p:sp>
      <p:pic>
        <p:nvPicPr>
          <p:cNvPr id="13" name="Imagen 8">
            <a:extLst>
              <a:ext uri="{FF2B5EF4-FFF2-40B4-BE49-F238E27FC236}">
                <a16:creationId xmlns:a16="http://schemas.microsoft.com/office/drawing/2014/main" id="{E473CC3A-4561-4316-88C3-F003D2D6D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1" y="5963256"/>
            <a:ext cx="732867" cy="7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9A34317-2A93-4682-89B7-62EB2128D93E}"/>
              </a:ext>
            </a:extLst>
          </p:cNvPr>
          <p:cNvSpPr txBox="1"/>
          <p:nvPr/>
        </p:nvSpPr>
        <p:spPr>
          <a:xfrm>
            <a:off x="2543175" y="1562100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Funcionalidades</a:t>
            </a:r>
          </a:p>
          <a:p>
            <a:endParaRPr lang="es-ES" dirty="0"/>
          </a:p>
          <a:p>
            <a:pPr marL="342900" indent="-342900">
              <a:buAutoNum type="arabicPeriod"/>
            </a:pPr>
            <a:r>
              <a:rPr lang="es-ES" dirty="0"/>
              <a:t>Sincro</a:t>
            </a:r>
          </a:p>
          <a:p>
            <a:pPr marL="342900" indent="-342900">
              <a:buAutoNum type="arabicPeriod"/>
            </a:pPr>
            <a:r>
              <a:rPr lang="es-ES" dirty="0"/>
              <a:t>… </a:t>
            </a:r>
          </a:p>
          <a:p>
            <a:pPr marL="342900" indent="-342900">
              <a:buAutoNum type="arabicPeriod"/>
            </a:pPr>
            <a:endParaRPr lang="es-ES" dirty="0"/>
          </a:p>
          <a:p>
            <a:pPr marL="342900" indent="-342900">
              <a:buAutoNum type="arabicPeriod"/>
            </a:pPr>
            <a:r>
              <a:rPr lang="es-ES" dirty="0"/>
              <a:t>Esas cosas me refiero</a:t>
            </a:r>
          </a:p>
        </p:txBody>
      </p:sp>
      <p:pic>
        <p:nvPicPr>
          <p:cNvPr id="14" name="Imagen 13" descr="Generador de Códigos QR Codes">
            <a:extLst>
              <a:ext uri="{FF2B5EF4-FFF2-40B4-BE49-F238E27FC236}">
                <a16:creationId xmlns:a16="http://schemas.microsoft.com/office/drawing/2014/main" id="{B0E450BC-3007-4267-99C8-2D1B5D3944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5" y="5086434"/>
            <a:ext cx="1507235" cy="150723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7521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E0D290E-7260-41A4-9A28-1630ACB49F55}"/>
              </a:ext>
            </a:extLst>
          </p:cNvPr>
          <p:cNvSpPr/>
          <p:nvPr/>
        </p:nvSpPr>
        <p:spPr>
          <a:xfrm>
            <a:off x="4835879" y="92730"/>
            <a:ext cx="2520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DISEÑO</a:t>
            </a:r>
          </a:p>
        </p:txBody>
      </p:sp>
      <p:pic>
        <p:nvPicPr>
          <p:cNvPr id="5" name="Imagen 8">
            <a:extLst>
              <a:ext uri="{FF2B5EF4-FFF2-40B4-BE49-F238E27FC236}">
                <a16:creationId xmlns:a16="http://schemas.microsoft.com/office/drawing/2014/main" id="{F2F17250-85C2-4EFB-980B-282F51890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1" y="5963256"/>
            <a:ext cx="732867" cy="7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5FD3582-D0E8-4618-864A-97B77D3A42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980" y="1692910"/>
            <a:ext cx="5400040" cy="3472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Generador de Códigos QR Codes">
            <a:extLst>
              <a:ext uri="{FF2B5EF4-FFF2-40B4-BE49-F238E27FC236}">
                <a16:creationId xmlns:a16="http://schemas.microsoft.com/office/drawing/2014/main" id="{63B24BC8-07BF-4430-A7BD-C7ABA406BD5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5" y="5086434"/>
            <a:ext cx="1507235" cy="150723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4715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E0D290E-7260-41A4-9A28-1630ACB49F55}"/>
              </a:ext>
            </a:extLst>
          </p:cNvPr>
          <p:cNvSpPr/>
          <p:nvPr/>
        </p:nvSpPr>
        <p:spPr>
          <a:xfrm>
            <a:off x="3479738" y="158471"/>
            <a:ext cx="52325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DEMOSTRACIÓN</a:t>
            </a:r>
          </a:p>
        </p:txBody>
      </p:sp>
      <p:pic>
        <p:nvPicPr>
          <p:cNvPr id="5" name="Imagen 8">
            <a:extLst>
              <a:ext uri="{FF2B5EF4-FFF2-40B4-BE49-F238E27FC236}">
                <a16:creationId xmlns:a16="http://schemas.microsoft.com/office/drawing/2014/main" id="{C65F3711-BB63-4B2A-9796-BBF21FEDA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1" y="5963256"/>
            <a:ext cx="732867" cy="7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Generador de Códigos QR Codes">
            <a:extLst>
              <a:ext uri="{FF2B5EF4-FFF2-40B4-BE49-F238E27FC236}">
                <a16:creationId xmlns:a16="http://schemas.microsoft.com/office/drawing/2014/main" id="{373FE207-4E53-41D9-82DE-C78A6E58AF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138" y="1376129"/>
            <a:ext cx="4105742" cy="41057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D935AC2-31A0-477F-AF0A-BF1CDA98A0E9}"/>
              </a:ext>
            </a:extLst>
          </p:cNvPr>
          <p:cNvSpPr txBox="1"/>
          <p:nvPr/>
        </p:nvSpPr>
        <p:spPr>
          <a:xfrm>
            <a:off x="1064154" y="2274838"/>
            <a:ext cx="3143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Pasos</a:t>
            </a:r>
          </a:p>
          <a:p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Iniciar la aplicación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Registrarse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Añadir una película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Visualizar las películas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Valorar películas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326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>
            <a:extLst>
              <a:ext uri="{FF2B5EF4-FFF2-40B4-BE49-F238E27FC236}">
                <a16:creationId xmlns:a16="http://schemas.microsoft.com/office/drawing/2014/main" id="{F2F17250-85C2-4EFB-980B-282F51890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1" y="5963256"/>
            <a:ext cx="732867" cy="7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52F9016-3694-47AE-BA78-29496BBB7202}"/>
              </a:ext>
            </a:extLst>
          </p:cNvPr>
          <p:cNvSpPr txBox="1"/>
          <p:nvPr/>
        </p:nvSpPr>
        <p:spPr>
          <a:xfrm>
            <a:off x="116138" y="1915591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Cosas </a:t>
            </a:r>
            <a:r>
              <a:rPr lang="es-ES" dirty="0" err="1"/>
              <a:t>llevasdas</a:t>
            </a:r>
            <a:r>
              <a:rPr lang="es-ES" dirty="0"/>
              <a:t> a cabo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5FF8735-CE65-4F3F-8F8F-DB1CD9917281}"/>
              </a:ext>
            </a:extLst>
          </p:cNvPr>
          <p:cNvSpPr txBox="1"/>
          <p:nvPr/>
        </p:nvSpPr>
        <p:spPr>
          <a:xfrm>
            <a:off x="316721" y="4573078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Cosas por hacer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D2A861E-3857-4915-A5A4-745D066E950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0"/>
          <a:stretch/>
        </p:blipFill>
        <p:spPr bwMode="auto">
          <a:xfrm>
            <a:off x="2857499" y="1414437"/>
            <a:ext cx="7748881" cy="40291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 descr="Generador de Códigos QR Codes">
            <a:extLst>
              <a:ext uri="{FF2B5EF4-FFF2-40B4-BE49-F238E27FC236}">
                <a16:creationId xmlns:a16="http://schemas.microsoft.com/office/drawing/2014/main" id="{F613FBC2-1952-4ECA-8638-29AF57DB918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5" y="5086434"/>
            <a:ext cx="1507235" cy="150723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C0BB9A6-3B31-41B2-AAD2-79630B71785A}"/>
              </a:ext>
            </a:extLst>
          </p:cNvPr>
          <p:cNvSpPr/>
          <p:nvPr/>
        </p:nvSpPr>
        <p:spPr>
          <a:xfrm>
            <a:off x="3931789" y="158471"/>
            <a:ext cx="4328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133116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E0D290E-7260-41A4-9A28-1630ACB49F55}"/>
              </a:ext>
            </a:extLst>
          </p:cNvPr>
          <p:cNvSpPr/>
          <p:nvPr/>
        </p:nvSpPr>
        <p:spPr>
          <a:xfrm>
            <a:off x="1824037" y="2644170"/>
            <a:ext cx="854392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¡ </a:t>
            </a:r>
            <a:r>
              <a:rPr lang="es-E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GRACIAS !</a:t>
            </a:r>
          </a:p>
        </p:txBody>
      </p:sp>
      <p:pic>
        <p:nvPicPr>
          <p:cNvPr id="5" name="Imagen 8">
            <a:extLst>
              <a:ext uri="{FF2B5EF4-FFF2-40B4-BE49-F238E27FC236}">
                <a16:creationId xmlns:a16="http://schemas.microsoft.com/office/drawing/2014/main" id="{C65F3711-BB63-4B2A-9796-BBF21FEDA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1" y="5963256"/>
            <a:ext cx="732867" cy="7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Generador de Códigos QR Codes">
            <a:extLst>
              <a:ext uri="{FF2B5EF4-FFF2-40B4-BE49-F238E27FC236}">
                <a16:creationId xmlns:a16="http://schemas.microsoft.com/office/drawing/2014/main" id="{C3C7761D-AA6A-4851-947A-1E23AF5F31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5" y="5086434"/>
            <a:ext cx="1507235" cy="150723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452941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42</Words>
  <Application>Microsoft Office PowerPoint</Application>
  <PresentationFormat>Panorámica</PresentationFormat>
  <Paragraphs>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Serena</dc:creator>
  <cp:lastModifiedBy>Daniel Serena</cp:lastModifiedBy>
  <cp:revision>3</cp:revision>
  <dcterms:created xsi:type="dcterms:W3CDTF">2021-05-12T14:36:31Z</dcterms:created>
  <dcterms:modified xsi:type="dcterms:W3CDTF">2021-05-12T15:09:33Z</dcterms:modified>
</cp:coreProperties>
</file>