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50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D384F-5606-4936-B1F5-2B9768DC05C0}" type="datetimeFigureOut">
              <a:rPr lang="es-ES" smtClean="0"/>
              <a:t>13/05/2021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25872-4071-4782-93B2-24D007942F9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36607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D384F-5606-4936-B1F5-2B9768DC05C0}" type="datetimeFigureOut">
              <a:rPr lang="es-ES" smtClean="0"/>
              <a:t>13/05/2021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25872-4071-4782-93B2-24D007942F9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61658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D384F-5606-4936-B1F5-2B9768DC05C0}" type="datetimeFigureOut">
              <a:rPr lang="es-ES" smtClean="0"/>
              <a:t>13/05/2021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25872-4071-4782-93B2-24D007942F9C}" type="slidenum">
              <a:rPr lang="es-ES" smtClean="0"/>
              <a:t>‹Nº›</a:t>
            </a:fld>
            <a:endParaRPr lang="es-E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785309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D384F-5606-4936-B1F5-2B9768DC05C0}" type="datetimeFigureOut">
              <a:rPr lang="es-ES" smtClean="0"/>
              <a:t>13/05/2021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25872-4071-4782-93B2-24D007942F9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070602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D384F-5606-4936-B1F5-2B9768DC05C0}" type="datetimeFigureOut">
              <a:rPr lang="es-ES" smtClean="0"/>
              <a:t>13/05/2021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25872-4071-4782-93B2-24D007942F9C}" type="slidenum">
              <a:rPr lang="es-ES" smtClean="0"/>
              <a:t>‹Nº›</a:t>
            </a:fld>
            <a:endParaRPr lang="es-E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266661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D384F-5606-4936-B1F5-2B9768DC05C0}" type="datetimeFigureOut">
              <a:rPr lang="es-ES" smtClean="0"/>
              <a:t>13/05/2021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25872-4071-4782-93B2-24D007942F9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706374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D384F-5606-4936-B1F5-2B9768DC05C0}" type="datetimeFigureOut">
              <a:rPr lang="es-ES" smtClean="0"/>
              <a:t>13/05/2021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25872-4071-4782-93B2-24D007942F9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190191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D384F-5606-4936-B1F5-2B9768DC05C0}" type="datetimeFigureOut">
              <a:rPr lang="es-ES" smtClean="0"/>
              <a:t>13/05/2021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25872-4071-4782-93B2-24D007942F9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6721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D384F-5606-4936-B1F5-2B9768DC05C0}" type="datetimeFigureOut">
              <a:rPr lang="es-ES" smtClean="0"/>
              <a:t>13/05/2021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25872-4071-4782-93B2-24D007942F9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65441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D384F-5606-4936-B1F5-2B9768DC05C0}" type="datetimeFigureOut">
              <a:rPr lang="es-ES" smtClean="0"/>
              <a:t>13/05/2021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25872-4071-4782-93B2-24D007942F9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36546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D384F-5606-4936-B1F5-2B9768DC05C0}" type="datetimeFigureOut">
              <a:rPr lang="es-ES" smtClean="0"/>
              <a:t>13/05/2021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25872-4071-4782-93B2-24D007942F9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89741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D384F-5606-4936-B1F5-2B9768DC05C0}" type="datetimeFigureOut">
              <a:rPr lang="es-ES" smtClean="0"/>
              <a:t>13/05/2021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25872-4071-4782-93B2-24D007942F9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795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D384F-5606-4936-B1F5-2B9768DC05C0}" type="datetimeFigureOut">
              <a:rPr lang="es-ES" smtClean="0"/>
              <a:t>13/05/2021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25872-4071-4782-93B2-24D007942F9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80177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D384F-5606-4936-B1F5-2B9768DC05C0}" type="datetimeFigureOut">
              <a:rPr lang="es-ES" smtClean="0"/>
              <a:t>13/05/2021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25872-4071-4782-93B2-24D007942F9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90730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D384F-5606-4936-B1F5-2B9768DC05C0}" type="datetimeFigureOut">
              <a:rPr lang="es-ES" smtClean="0"/>
              <a:t>13/05/2021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25872-4071-4782-93B2-24D007942F9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56265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D384F-5606-4936-B1F5-2B9768DC05C0}" type="datetimeFigureOut">
              <a:rPr lang="es-ES" smtClean="0"/>
              <a:t>13/05/2021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25872-4071-4782-93B2-24D007942F9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41877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2D384F-5606-4936-B1F5-2B9768DC05C0}" type="datetimeFigureOut">
              <a:rPr lang="es-ES" smtClean="0"/>
              <a:t>13/05/2021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B125872-4071-4782-93B2-24D007942F9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70644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Imagen 9">
            <a:extLst>
              <a:ext uri="{FF2B5EF4-FFF2-40B4-BE49-F238E27FC236}">
                <a16:creationId xmlns:a16="http://schemas.microsoft.com/office/drawing/2014/main" xmlns="" id="{2159000D-FAC4-4B2B-B21C-0340334C77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4514" y="158750"/>
            <a:ext cx="4105275" cy="2085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" name="Imagen 8">
            <a:extLst>
              <a:ext uri="{FF2B5EF4-FFF2-40B4-BE49-F238E27FC236}">
                <a16:creationId xmlns:a16="http://schemas.microsoft.com/office/drawing/2014/main" xmlns="" id="{31C8644B-46FA-492C-97C1-6C680C0DB7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721" y="5963256"/>
            <a:ext cx="732867" cy="732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>
            <a:extLst>
              <a:ext uri="{FF2B5EF4-FFF2-40B4-BE49-F238E27FC236}">
                <a16:creationId xmlns:a16="http://schemas.microsoft.com/office/drawing/2014/main" xmlns="" id="{A8119AAD-E8C0-4A0F-A308-92E1AC6793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xmlns="" id="{FDE39B04-E7A0-488E-8C5F-CA2D534BB2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5431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xmlns="" id="{22DABF5E-BB87-41D2-ACD8-3030C1D0FFBD}"/>
              </a:ext>
            </a:extLst>
          </p:cNvPr>
          <p:cNvSpPr txBox="1"/>
          <p:nvPr/>
        </p:nvSpPr>
        <p:spPr>
          <a:xfrm>
            <a:off x="2533739" y="2683746"/>
            <a:ext cx="588682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/>
              <a:t>SNCI Videoclub</a:t>
            </a:r>
          </a:p>
          <a:p>
            <a:pPr algn="ctr"/>
            <a:endParaRPr lang="es-ES" sz="2800" dirty="0"/>
          </a:p>
          <a:p>
            <a:pPr algn="ctr"/>
            <a:r>
              <a:rPr lang="es-ES" sz="2800" dirty="0"/>
              <a:t>Víctor García Bermejo</a:t>
            </a:r>
          </a:p>
          <a:p>
            <a:pPr algn="ctr"/>
            <a:r>
              <a:rPr lang="es-ES" sz="2800" dirty="0"/>
              <a:t>Daniel Serena Sanz</a:t>
            </a:r>
          </a:p>
        </p:txBody>
      </p:sp>
      <p:pic>
        <p:nvPicPr>
          <p:cNvPr id="10" name="Imagen 9" descr="Generador de Códigos QR Codes">
            <a:extLst>
              <a:ext uri="{FF2B5EF4-FFF2-40B4-BE49-F238E27FC236}">
                <a16:creationId xmlns:a16="http://schemas.microsoft.com/office/drawing/2014/main" xmlns="" id="{B861A301-6993-4B1D-9A98-765B0C0C5BED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0825" y="5086434"/>
            <a:ext cx="1507235" cy="1507235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69492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xmlns="" id="{6E0D290E-7260-41A4-9A28-1630ACB49F55}"/>
              </a:ext>
            </a:extLst>
          </p:cNvPr>
          <p:cNvSpPr/>
          <p:nvPr/>
        </p:nvSpPr>
        <p:spPr>
          <a:xfrm>
            <a:off x="4595428" y="194330"/>
            <a:ext cx="300114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ANÁLISIS</a:t>
            </a:r>
          </a:p>
        </p:txBody>
      </p:sp>
      <p:pic>
        <p:nvPicPr>
          <p:cNvPr id="13" name="Imagen 8">
            <a:extLst>
              <a:ext uri="{FF2B5EF4-FFF2-40B4-BE49-F238E27FC236}">
                <a16:creationId xmlns:a16="http://schemas.microsoft.com/office/drawing/2014/main" xmlns="" id="{E473CC3A-4561-4316-88C3-F003D2D6D8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721" y="5963256"/>
            <a:ext cx="732867" cy="732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Imagen 13" descr="Generador de Códigos QR Codes">
            <a:extLst>
              <a:ext uri="{FF2B5EF4-FFF2-40B4-BE49-F238E27FC236}">
                <a16:creationId xmlns:a16="http://schemas.microsoft.com/office/drawing/2014/main" xmlns="" id="{B0E450BC-3007-4267-99C8-2D1B5D39441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0825" y="5086434"/>
            <a:ext cx="1507235" cy="1507235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xmlns="" id="{9B74A5B7-AC70-4E16-A467-8B5484A7C7C5}"/>
              </a:ext>
            </a:extLst>
          </p:cNvPr>
          <p:cNvSpPr/>
          <p:nvPr/>
        </p:nvSpPr>
        <p:spPr>
          <a:xfrm>
            <a:off x="1158251" y="3787794"/>
            <a:ext cx="316991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s-ES" sz="3200" b="1" dirty="0">
                <a:ln/>
                <a:solidFill>
                  <a:schemeClr val="accent4"/>
                </a:solidFill>
              </a:rPr>
              <a:t>Sincronización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xmlns="" id="{99526CD5-70F5-4AB1-9DC1-92BC18CE70CE}"/>
              </a:ext>
            </a:extLst>
          </p:cNvPr>
          <p:cNvSpPr/>
          <p:nvPr/>
        </p:nvSpPr>
        <p:spPr>
          <a:xfrm>
            <a:off x="697721" y="1771565"/>
            <a:ext cx="3086502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s-ES" sz="3200" b="1" dirty="0">
                <a:ln/>
                <a:solidFill>
                  <a:schemeClr val="accent4"/>
                </a:solidFill>
              </a:rPr>
              <a:t>Autenticación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xmlns="" id="{2CDA58AD-4A5F-43CA-9083-7F036AC34C57}"/>
              </a:ext>
            </a:extLst>
          </p:cNvPr>
          <p:cNvSpPr/>
          <p:nvPr/>
        </p:nvSpPr>
        <p:spPr>
          <a:xfrm>
            <a:off x="7543477" y="1479178"/>
            <a:ext cx="2225364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s-ES" sz="3200" b="1" dirty="0" err="1">
                <a:ln/>
                <a:solidFill>
                  <a:schemeClr val="accent4"/>
                </a:solidFill>
              </a:rPr>
              <a:t>Firebase</a:t>
            </a:r>
            <a:endParaRPr lang="es-ES" sz="3200" b="1" dirty="0">
              <a:ln/>
              <a:solidFill>
                <a:schemeClr val="accent4"/>
              </a:solidFill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xmlns="" id="{A71DF4EE-3A2F-4C7F-B3AF-F59EDCD06D7F}"/>
              </a:ext>
            </a:extLst>
          </p:cNvPr>
          <p:cNvSpPr/>
          <p:nvPr/>
        </p:nvSpPr>
        <p:spPr>
          <a:xfrm>
            <a:off x="5530981" y="2775645"/>
            <a:ext cx="146418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s-ES" sz="3200" b="1" dirty="0" err="1">
                <a:ln/>
                <a:solidFill>
                  <a:schemeClr val="accent4"/>
                </a:solidFill>
              </a:rPr>
              <a:t>Vuex</a:t>
            </a:r>
            <a:endParaRPr lang="es-ES" sz="3200" b="1" dirty="0">
              <a:ln/>
              <a:solidFill>
                <a:schemeClr val="accent4"/>
              </a:solidFill>
            </a:endParaRP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xmlns="" id="{10506C1D-A8B8-4E19-88F1-DDAE2AA1BF40}"/>
              </a:ext>
            </a:extLst>
          </p:cNvPr>
          <p:cNvSpPr/>
          <p:nvPr/>
        </p:nvSpPr>
        <p:spPr>
          <a:xfrm>
            <a:off x="6826381" y="4501659"/>
            <a:ext cx="204330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s-ES" sz="3200" b="1" dirty="0">
                <a:ln/>
                <a:solidFill>
                  <a:schemeClr val="accent4"/>
                </a:solidFill>
              </a:rPr>
              <a:t>Alquiler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xmlns="" id="{44BF521C-2AD2-4C87-8C6B-1228BFA35539}"/>
              </a:ext>
            </a:extLst>
          </p:cNvPr>
          <p:cNvSpPr/>
          <p:nvPr/>
        </p:nvSpPr>
        <p:spPr>
          <a:xfrm>
            <a:off x="3535691" y="5293243"/>
            <a:ext cx="316991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s-ES" sz="3200" b="1" dirty="0">
                <a:ln/>
                <a:solidFill>
                  <a:schemeClr val="accent4"/>
                </a:solidFill>
              </a:rPr>
              <a:t>Hosting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xmlns="" id="{7F5E9459-F0D8-4270-B5A6-572198EE6169}"/>
              </a:ext>
            </a:extLst>
          </p:cNvPr>
          <p:cNvSpPr/>
          <p:nvPr/>
        </p:nvSpPr>
        <p:spPr>
          <a:xfrm>
            <a:off x="8084831" y="3205192"/>
            <a:ext cx="316991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s-ES" sz="3200" b="1" dirty="0">
                <a:ln/>
                <a:solidFill>
                  <a:schemeClr val="accent4"/>
                </a:solidFill>
              </a:rPr>
              <a:t>PWA</a:t>
            </a:r>
          </a:p>
        </p:txBody>
      </p:sp>
    </p:spTree>
    <p:extLst>
      <p:ext uri="{BB962C8B-B14F-4D97-AF65-F5344CB8AC3E}">
        <p14:creationId xmlns:p14="http://schemas.microsoft.com/office/powerpoint/2010/main" val="3075219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xmlns="" id="{6E0D290E-7260-41A4-9A28-1630ACB49F55}"/>
              </a:ext>
            </a:extLst>
          </p:cNvPr>
          <p:cNvSpPr/>
          <p:nvPr/>
        </p:nvSpPr>
        <p:spPr>
          <a:xfrm>
            <a:off x="4835879" y="92730"/>
            <a:ext cx="252024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DISEÑO</a:t>
            </a:r>
          </a:p>
        </p:txBody>
      </p:sp>
      <p:pic>
        <p:nvPicPr>
          <p:cNvPr id="5" name="Imagen 8">
            <a:extLst>
              <a:ext uri="{FF2B5EF4-FFF2-40B4-BE49-F238E27FC236}">
                <a16:creationId xmlns:a16="http://schemas.microsoft.com/office/drawing/2014/main" xmlns="" id="{F2F17250-85C2-4EFB-980B-282F518900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721" y="5963256"/>
            <a:ext cx="732867" cy="732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n 6" descr="Generador de Códigos QR Codes">
            <a:extLst>
              <a:ext uri="{FF2B5EF4-FFF2-40B4-BE49-F238E27FC236}">
                <a16:creationId xmlns:a16="http://schemas.microsoft.com/office/drawing/2014/main" xmlns="" id="{63B24BC8-07BF-4430-A7BD-C7ABA406BD50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0825" y="5086434"/>
            <a:ext cx="1507235" cy="1507235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xmlns="" id="{0D7AAB58-13EE-4EBB-A98D-1A2BCDF5EE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5081" y="1608361"/>
            <a:ext cx="6626822" cy="4198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158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xmlns="" id="{6E0D290E-7260-41A4-9A28-1630ACB49F55}"/>
              </a:ext>
            </a:extLst>
          </p:cNvPr>
          <p:cNvSpPr/>
          <p:nvPr/>
        </p:nvSpPr>
        <p:spPr>
          <a:xfrm>
            <a:off x="3479738" y="158471"/>
            <a:ext cx="52325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DEMOSTRACIÓN</a:t>
            </a:r>
          </a:p>
        </p:txBody>
      </p:sp>
      <p:pic>
        <p:nvPicPr>
          <p:cNvPr id="5" name="Imagen 8">
            <a:extLst>
              <a:ext uri="{FF2B5EF4-FFF2-40B4-BE49-F238E27FC236}">
                <a16:creationId xmlns:a16="http://schemas.microsoft.com/office/drawing/2014/main" xmlns="" id="{C65F3711-BB63-4B2A-9796-BBF21FEDAE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721" y="5963256"/>
            <a:ext cx="732867" cy="732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n 5" descr="Generador de Códigos QR Codes">
            <a:extLst>
              <a:ext uri="{FF2B5EF4-FFF2-40B4-BE49-F238E27FC236}">
                <a16:creationId xmlns:a16="http://schemas.microsoft.com/office/drawing/2014/main" xmlns="" id="{373FE207-4E53-41D9-82DE-C78A6E58AFFC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8138" y="1376129"/>
            <a:ext cx="4105742" cy="4105742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xmlns="" id="{ED935AC2-31A0-477F-AF0A-BF1CDA98A0E9}"/>
              </a:ext>
            </a:extLst>
          </p:cNvPr>
          <p:cNvSpPr txBox="1"/>
          <p:nvPr/>
        </p:nvSpPr>
        <p:spPr>
          <a:xfrm>
            <a:off x="1064154" y="2274838"/>
            <a:ext cx="31432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Pasos</a:t>
            </a:r>
          </a:p>
          <a:p>
            <a:endParaRPr lang="es-ES" dirty="0"/>
          </a:p>
          <a:p>
            <a:pPr marL="342900" indent="-342900">
              <a:buFont typeface="+mj-lt"/>
              <a:buAutoNum type="arabicPeriod"/>
            </a:pPr>
            <a:r>
              <a:rPr lang="es-ES" dirty="0"/>
              <a:t>Iniciar la aplicación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/>
              <a:t>Registrarse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/>
              <a:t>Añadir una película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/>
              <a:t>Visualizar las películas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/>
              <a:t>Valorar películas</a:t>
            </a:r>
          </a:p>
          <a:p>
            <a:pPr marL="342900" indent="-342900">
              <a:buFont typeface="+mj-lt"/>
              <a:buAutoNum type="arabicPeriod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83266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8">
            <a:extLst>
              <a:ext uri="{FF2B5EF4-FFF2-40B4-BE49-F238E27FC236}">
                <a16:creationId xmlns:a16="http://schemas.microsoft.com/office/drawing/2014/main" xmlns="" id="{F2F17250-85C2-4EFB-980B-282F518900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721" y="5963256"/>
            <a:ext cx="732867" cy="732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xmlns="" id="{152F9016-3694-47AE-BA78-29496BBB7202}"/>
              </a:ext>
            </a:extLst>
          </p:cNvPr>
          <p:cNvSpPr txBox="1"/>
          <p:nvPr/>
        </p:nvSpPr>
        <p:spPr>
          <a:xfrm>
            <a:off x="116138" y="1915591"/>
            <a:ext cx="2628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/>
              <a:t>Cosas </a:t>
            </a:r>
            <a:r>
              <a:rPr lang="es-ES" smtClean="0"/>
              <a:t>llevadas </a:t>
            </a:r>
            <a:r>
              <a:rPr lang="es-ES" dirty="0"/>
              <a:t>a cabo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xmlns="" id="{75FF8735-CE65-4F3F-8F8F-DB1CD9917281}"/>
              </a:ext>
            </a:extLst>
          </p:cNvPr>
          <p:cNvSpPr txBox="1"/>
          <p:nvPr/>
        </p:nvSpPr>
        <p:spPr>
          <a:xfrm>
            <a:off x="316721" y="4573078"/>
            <a:ext cx="2628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Cosas por hacer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xmlns="" id="{1D2A861E-3857-4915-A5A4-745D066E9506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70"/>
          <a:stretch/>
        </p:blipFill>
        <p:spPr bwMode="auto">
          <a:xfrm>
            <a:off x="2324099" y="1414437"/>
            <a:ext cx="7748881" cy="4029126"/>
          </a:xfrm>
          <a:prstGeom prst="roundRect">
            <a:avLst>
              <a:gd name="adj" fmla="val 11750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Imagen 8" descr="Generador de Códigos QR Codes">
            <a:extLst>
              <a:ext uri="{FF2B5EF4-FFF2-40B4-BE49-F238E27FC236}">
                <a16:creationId xmlns:a16="http://schemas.microsoft.com/office/drawing/2014/main" xmlns="" id="{F613FBC2-1952-4ECA-8638-29AF57DB9182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0825" y="5086434"/>
            <a:ext cx="1507235" cy="1507235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10" name="Rectángulo 9">
            <a:extLst>
              <a:ext uri="{FF2B5EF4-FFF2-40B4-BE49-F238E27FC236}">
                <a16:creationId xmlns:a16="http://schemas.microsoft.com/office/drawing/2014/main" xmlns="" id="{5C0BB9A6-3B31-41B2-AAD2-79630B71785A}"/>
              </a:ext>
            </a:extLst>
          </p:cNvPr>
          <p:cNvSpPr/>
          <p:nvPr/>
        </p:nvSpPr>
        <p:spPr>
          <a:xfrm>
            <a:off x="3931789" y="158471"/>
            <a:ext cx="432842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CONCLUSIÓN</a:t>
            </a:r>
          </a:p>
        </p:txBody>
      </p:sp>
    </p:spTree>
    <p:extLst>
      <p:ext uri="{BB962C8B-B14F-4D97-AF65-F5344CB8AC3E}">
        <p14:creationId xmlns:p14="http://schemas.microsoft.com/office/powerpoint/2010/main" val="13311675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xmlns="" id="{6E0D290E-7260-41A4-9A28-1630ACB49F55}"/>
              </a:ext>
            </a:extLst>
          </p:cNvPr>
          <p:cNvSpPr/>
          <p:nvPr/>
        </p:nvSpPr>
        <p:spPr>
          <a:xfrm>
            <a:off x="1824037" y="2644170"/>
            <a:ext cx="8543925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96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¡ </a:t>
            </a:r>
            <a:r>
              <a:rPr lang="es-ES" sz="96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GRACIAS !</a:t>
            </a:r>
          </a:p>
        </p:txBody>
      </p:sp>
      <p:pic>
        <p:nvPicPr>
          <p:cNvPr id="5" name="Imagen 8">
            <a:extLst>
              <a:ext uri="{FF2B5EF4-FFF2-40B4-BE49-F238E27FC236}">
                <a16:creationId xmlns:a16="http://schemas.microsoft.com/office/drawing/2014/main" xmlns="" id="{C65F3711-BB63-4B2A-9796-BBF21FEDAE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721" y="5963256"/>
            <a:ext cx="732867" cy="732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n 7" descr="Generador de Códigos QR Codes">
            <a:extLst>
              <a:ext uri="{FF2B5EF4-FFF2-40B4-BE49-F238E27FC236}">
                <a16:creationId xmlns:a16="http://schemas.microsoft.com/office/drawing/2014/main" xmlns="" id="{C3C7761D-AA6A-4851-947A-1E23AF5F31A9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0825" y="5086434"/>
            <a:ext cx="1507235" cy="1507235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2452941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xmlns="" id="{A811C1A9-B9FC-44A1-8DB3-5AB34C307736}"/>
              </a:ext>
            </a:extLst>
          </p:cNvPr>
          <p:cNvSpPr/>
          <p:nvPr/>
        </p:nvSpPr>
        <p:spPr>
          <a:xfrm>
            <a:off x="4250315" y="354106"/>
            <a:ext cx="2958353" cy="1748118"/>
          </a:xfrm>
          <a:prstGeom prst="round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dirty="0"/>
              <a:t>Nueva película</a:t>
            </a:r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xmlns="" id="{FA3B742F-A0F5-4F5A-AD97-5DA85446F0D0}"/>
              </a:ext>
            </a:extLst>
          </p:cNvPr>
          <p:cNvSpPr/>
          <p:nvPr/>
        </p:nvSpPr>
        <p:spPr>
          <a:xfrm>
            <a:off x="780526" y="2661099"/>
            <a:ext cx="2958353" cy="1748118"/>
          </a:xfrm>
          <a:prstGeom prst="round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dirty="0" err="1"/>
              <a:t>Index</a:t>
            </a:r>
            <a:endParaRPr lang="es-ES" sz="2800" dirty="0"/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xmlns="" id="{3C9F6777-7E1F-4AA2-B0EF-B511E2C069B6}"/>
              </a:ext>
            </a:extLst>
          </p:cNvPr>
          <p:cNvSpPr/>
          <p:nvPr/>
        </p:nvSpPr>
        <p:spPr>
          <a:xfrm>
            <a:off x="7664524" y="2661099"/>
            <a:ext cx="2958353" cy="1748118"/>
          </a:xfrm>
          <a:prstGeom prst="round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dirty="0"/>
              <a:t>Videoclub</a:t>
            </a: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xmlns="" id="{EA31F3F4-0ED2-499A-BC32-C8D2CCB11D73}"/>
              </a:ext>
            </a:extLst>
          </p:cNvPr>
          <p:cNvSpPr/>
          <p:nvPr/>
        </p:nvSpPr>
        <p:spPr>
          <a:xfrm>
            <a:off x="4250316" y="4836458"/>
            <a:ext cx="2958353" cy="1748118"/>
          </a:xfrm>
          <a:prstGeom prst="round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dirty="0"/>
              <a:t>Perfil</a:t>
            </a:r>
          </a:p>
        </p:txBody>
      </p:sp>
      <p:sp>
        <p:nvSpPr>
          <p:cNvPr id="8" name="Flecha: hacia arriba 7">
            <a:extLst>
              <a:ext uri="{FF2B5EF4-FFF2-40B4-BE49-F238E27FC236}">
                <a16:creationId xmlns:a16="http://schemas.microsoft.com/office/drawing/2014/main" xmlns="" id="{6D0F0E6E-CE4D-4081-9B6B-97C7911CC391}"/>
              </a:ext>
            </a:extLst>
          </p:cNvPr>
          <p:cNvSpPr/>
          <p:nvPr/>
        </p:nvSpPr>
        <p:spPr>
          <a:xfrm>
            <a:off x="4886064" y="2167442"/>
            <a:ext cx="518160" cy="2603798"/>
          </a:xfrm>
          <a:prstGeom prst="upArrow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Flecha: hacia arriba 8">
            <a:extLst>
              <a:ext uri="{FF2B5EF4-FFF2-40B4-BE49-F238E27FC236}">
                <a16:creationId xmlns:a16="http://schemas.microsoft.com/office/drawing/2014/main" xmlns="" id="{78A70EBC-AF51-458D-B421-CA13F3826211}"/>
              </a:ext>
            </a:extLst>
          </p:cNvPr>
          <p:cNvSpPr/>
          <p:nvPr/>
        </p:nvSpPr>
        <p:spPr>
          <a:xfrm flipV="1">
            <a:off x="5840504" y="2167442"/>
            <a:ext cx="518160" cy="2603798"/>
          </a:xfrm>
          <a:prstGeom prst="upArrow">
            <a:avLst/>
          </a:prstGeom>
          <a:solidFill>
            <a:schemeClr val="tx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Flecha: hacia arriba 9">
            <a:extLst>
              <a:ext uri="{FF2B5EF4-FFF2-40B4-BE49-F238E27FC236}">
                <a16:creationId xmlns:a16="http://schemas.microsoft.com/office/drawing/2014/main" xmlns="" id="{B54A255D-FAA2-4EEF-B8EB-CBF763569A08}"/>
              </a:ext>
            </a:extLst>
          </p:cNvPr>
          <p:cNvSpPr/>
          <p:nvPr/>
        </p:nvSpPr>
        <p:spPr>
          <a:xfrm rot="13949545" flipV="1">
            <a:off x="8033129" y="4123438"/>
            <a:ext cx="440058" cy="2268093"/>
          </a:xfrm>
          <a:prstGeom prst="upArrow">
            <a:avLst/>
          </a:prstGeom>
          <a:solidFill>
            <a:schemeClr val="tx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Flecha: hacia arriba 10">
            <a:extLst>
              <a:ext uri="{FF2B5EF4-FFF2-40B4-BE49-F238E27FC236}">
                <a16:creationId xmlns:a16="http://schemas.microsoft.com/office/drawing/2014/main" xmlns="" id="{F1DEDD57-C535-431A-A63A-5D98D1599A15}"/>
              </a:ext>
            </a:extLst>
          </p:cNvPr>
          <p:cNvSpPr/>
          <p:nvPr/>
        </p:nvSpPr>
        <p:spPr>
          <a:xfrm rot="3223889" flipV="1">
            <a:off x="8563261" y="4276325"/>
            <a:ext cx="440058" cy="2268093"/>
          </a:xfrm>
          <a:prstGeom prst="upArrow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Flecha: hacia arriba 11">
            <a:extLst>
              <a:ext uri="{FF2B5EF4-FFF2-40B4-BE49-F238E27FC236}">
                <a16:creationId xmlns:a16="http://schemas.microsoft.com/office/drawing/2014/main" xmlns="" id="{5FB78881-A87F-47BE-A996-88A06BECA008}"/>
              </a:ext>
            </a:extLst>
          </p:cNvPr>
          <p:cNvSpPr/>
          <p:nvPr/>
        </p:nvSpPr>
        <p:spPr>
          <a:xfrm rot="3223889" flipV="1">
            <a:off x="2392195" y="472110"/>
            <a:ext cx="440058" cy="2268093"/>
          </a:xfrm>
          <a:prstGeom prst="upArrow">
            <a:avLst/>
          </a:prstGeom>
          <a:solidFill>
            <a:schemeClr val="tx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Flecha: hacia arriba 12">
            <a:extLst>
              <a:ext uri="{FF2B5EF4-FFF2-40B4-BE49-F238E27FC236}">
                <a16:creationId xmlns:a16="http://schemas.microsoft.com/office/drawing/2014/main" xmlns="" id="{4F1AFF8B-1497-4A01-8A4A-6C9FC7764767}"/>
              </a:ext>
            </a:extLst>
          </p:cNvPr>
          <p:cNvSpPr/>
          <p:nvPr/>
        </p:nvSpPr>
        <p:spPr>
          <a:xfrm rot="14063405" flipV="1">
            <a:off x="2922327" y="624997"/>
            <a:ext cx="440058" cy="2268093"/>
          </a:xfrm>
          <a:prstGeom prst="upArrow">
            <a:avLst/>
          </a:prstGeom>
          <a:solidFill>
            <a:schemeClr val="tx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Flecha: hacia arriba 13">
            <a:extLst>
              <a:ext uri="{FF2B5EF4-FFF2-40B4-BE49-F238E27FC236}">
                <a16:creationId xmlns:a16="http://schemas.microsoft.com/office/drawing/2014/main" xmlns="" id="{F1AC2F41-91D2-4F2E-B9D0-8AE492AD93AD}"/>
              </a:ext>
            </a:extLst>
          </p:cNvPr>
          <p:cNvSpPr/>
          <p:nvPr/>
        </p:nvSpPr>
        <p:spPr>
          <a:xfrm rot="7712470" flipV="1">
            <a:off x="8019636" y="658232"/>
            <a:ext cx="440058" cy="2268093"/>
          </a:xfrm>
          <a:prstGeom prst="upArrow">
            <a:avLst/>
          </a:prstGeom>
          <a:solidFill>
            <a:schemeClr val="tx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Flecha: hacia arriba 14">
            <a:extLst>
              <a:ext uri="{FF2B5EF4-FFF2-40B4-BE49-F238E27FC236}">
                <a16:creationId xmlns:a16="http://schemas.microsoft.com/office/drawing/2014/main" xmlns="" id="{B19E9EB8-AD0D-43D7-9A8A-BD11B47E78D0}"/>
              </a:ext>
            </a:extLst>
          </p:cNvPr>
          <p:cNvSpPr/>
          <p:nvPr/>
        </p:nvSpPr>
        <p:spPr>
          <a:xfrm rot="18489522" flipV="1">
            <a:off x="8629368" y="552779"/>
            <a:ext cx="440058" cy="2268093"/>
          </a:xfrm>
          <a:prstGeom prst="upArrow">
            <a:avLst/>
          </a:prstGeom>
          <a:solidFill>
            <a:schemeClr val="tx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Flecha: hacia arriba 15">
            <a:extLst>
              <a:ext uri="{FF2B5EF4-FFF2-40B4-BE49-F238E27FC236}">
                <a16:creationId xmlns:a16="http://schemas.microsoft.com/office/drawing/2014/main" xmlns="" id="{BC589376-D06C-4F75-8A5C-EC76F0F55B96}"/>
              </a:ext>
            </a:extLst>
          </p:cNvPr>
          <p:cNvSpPr/>
          <p:nvPr/>
        </p:nvSpPr>
        <p:spPr>
          <a:xfrm rot="18410537" flipV="1">
            <a:off x="2298764" y="4087617"/>
            <a:ext cx="440058" cy="2268093"/>
          </a:xfrm>
          <a:prstGeom prst="upArrow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Flecha: hacia arriba 16">
            <a:extLst>
              <a:ext uri="{FF2B5EF4-FFF2-40B4-BE49-F238E27FC236}">
                <a16:creationId xmlns:a16="http://schemas.microsoft.com/office/drawing/2014/main" xmlns="" id="{23A44923-8F86-4C10-A432-5B3CBC75F962}"/>
              </a:ext>
            </a:extLst>
          </p:cNvPr>
          <p:cNvSpPr/>
          <p:nvPr/>
        </p:nvSpPr>
        <p:spPr>
          <a:xfrm rot="7561118" flipV="1">
            <a:off x="3012649" y="4054611"/>
            <a:ext cx="440058" cy="2268093"/>
          </a:xfrm>
          <a:prstGeom prst="upArrow">
            <a:avLst/>
          </a:prstGeom>
          <a:solidFill>
            <a:schemeClr val="tx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Flecha: hacia arriba 17">
            <a:extLst>
              <a:ext uri="{FF2B5EF4-FFF2-40B4-BE49-F238E27FC236}">
                <a16:creationId xmlns:a16="http://schemas.microsoft.com/office/drawing/2014/main" xmlns="" id="{BB65E073-0C5F-4EC6-814A-4A1E36C13C05}"/>
              </a:ext>
            </a:extLst>
          </p:cNvPr>
          <p:cNvSpPr/>
          <p:nvPr/>
        </p:nvSpPr>
        <p:spPr>
          <a:xfrm rot="5400000" flipV="1">
            <a:off x="5450652" y="1441039"/>
            <a:ext cx="518160" cy="3485255"/>
          </a:xfrm>
          <a:prstGeom prst="upArrow">
            <a:avLst/>
          </a:prstGeom>
          <a:solidFill>
            <a:schemeClr val="tx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Flecha: hacia arriba 18">
            <a:extLst>
              <a:ext uri="{FF2B5EF4-FFF2-40B4-BE49-F238E27FC236}">
                <a16:creationId xmlns:a16="http://schemas.microsoft.com/office/drawing/2014/main" xmlns="" id="{50004F72-B254-4013-9BFC-495127E17F58}"/>
              </a:ext>
            </a:extLst>
          </p:cNvPr>
          <p:cNvSpPr/>
          <p:nvPr/>
        </p:nvSpPr>
        <p:spPr>
          <a:xfrm rot="16200000" flipH="1" flipV="1">
            <a:off x="5444458" y="2075072"/>
            <a:ext cx="518160" cy="3485255"/>
          </a:xfrm>
          <a:prstGeom prst="upArrow">
            <a:avLst/>
          </a:prstGeom>
          <a:solidFill>
            <a:schemeClr val="tx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903757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50</TotalTime>
  <Words>47</Words>
  <Application>Microsoft Office PowerPoint</Application>
  <PresentationFormat>Panorámica</PresentationFormat>
  <Paragraphs>29</Paragraphs>
  <Slides>7</Slides>
  <Notes>0</Notes>
  <HiddenSlides>1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Faceta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Daniel Serena</dc:creator>
  <cp:lastModifiedBy>Victor Garcia Bermejo Mazorra</cp:lastModifiedBy>
  <cp:revision>6</cp:revision>
  <dcterms:created xsi:type="dcterms:W3CDTF">2021-05-12T14:36:31Z</dcterms:created>
  <dcterms:modified xsi:type="dcterms:W3CDTF">2021-05-13T00:49:36Z</dcterms:modified>
</cp:coreProperties>
</file>