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14/05/2021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660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14/05/2021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65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14/05/2021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8530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14/05/2021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7060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14/05/2021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6666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14/05/2021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637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14/05/2021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019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14/05/2021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2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14/05/2021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44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14/05/2021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654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14/05/2021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74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14/05/2021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9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14/05/2021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17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14/05/2021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73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14/05/2021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626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384F-5606-4936-B1F5-2B9768DC05C0}" type="datetimeFigureOut">
              <a:rPr lang="es-ES" smtClean="0"/>
              <a:t>14/05/2021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87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D384F-5606-4936-B1F5-2B9768DC05C0}" type="datetimeFigureOut">
              <a:rPr lang="es-ES" smtClean="0"/>
              <a:t>14/05/2021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125872-4071-4782-93B2-24D007942F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64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n 9">
            <a:extLst>
              <a:ext uri="{FF2B5EF4-FFF2-40B4-BE49-F238E27FC236}">
                <a16:creationId xmlns:a16="http://schemas.microsoft.com/office/drawing/2014/main" xmlns="" id="{2159000D-FAC4-4B2B-B21C-0340334C7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14" y="158750"/>
            <a:ext cx="410527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n 8">
            <a:extLst>
              <a:ext uri="{FF2B5EF4-FFF2-40B4-BE49-F238E27FC236}">
                <a16:creationId xmlns:a16="http://schemas.microsoft.com/office/drawing/2014/main" xmlns="" id="{31C8644B-46FA-492C-97C1-6C680C0DB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1" y="5963256"/>
            <a:ext cx="732867" cy="7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8119AAD-E8C0-4A0F-A308-92E1AC679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FDE39B04-E7A0-488E-8C5F-CA2D534BB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31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22DABF5E-BB87-41D2-ACD8-3030C1D0FFBD}"/>
              </a:ext>
            </a:extLst>
          </p:cNvPr>
          <p:cNvSpPr txBox="1"/>
          <p:nvPr/>
        </p:nvSpPr>
        <p:spPr>
          <a:xfrm>
            <a:off x="2533739" y="2683746"/>
            <a:ext cx="5886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SNCI Videoclub</a:t>
            </a:r>
          </a:p>
          <a:p>
            <a:pPr algn="ctr"/>
            <a:endParaRPr lang="es-ES" sz="2800" dirty="0"/>
          </a:p>
          <a:p>
            <a:pPr algn="ctr"/>
            <a:r>
              <a:rPr lang="es-ES" sz="2800" dirty="0"/>
              <a:t>Víctor </a:t>
            </a:r>
            <a:r>
              <a:rPr lang="es-ES" sz="2800" dirty="0" smtClean="0"/>
              <a:t>García-Bermejo Mazorra</a:t>
            </a:r>
            <a:endParaRPr lang="es-ES" sz="2800" dirty="0"/>
          </a:p>
          <a:p>
            <a:pPr algn="ctr"/>
            <a:r>
              <a:rPr lang="es-ES" sz="2800" dirty="0"/>
              <a:t>Daniel Serena Sanz</a:t>
            </a:r>
          </a:p>
        </p:txBody>
      </p:sp>
      <p:pic>
        <p:nvPicPr>
          <p:cNvPr id="10" name="Imagen 9" descr="Generador de Códigos QR Codes">
            <a:extLst>
              <a:ext uri="{FF2B5EF4-FFF2-40B4-BE49-F238E27FC236}">
                <a16:creationId xmlns:a16="http://schemas.microsoft.com/office/drawing/2014/main" xmlns="" id="{B861A301-6993-4B1D-9A98-765B0C0C5BE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5" y="5086434"/>
            <a:ext cx="1507235" cy="150723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949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6E0D290E-7260-41A4-9A28-1630ACB49F55}"/>
              </a:ext>
            </a:extLst>
          </p:cNvPr>
          <p:cNvSpPr/>
          <p:nvPr/>
        </p:nvSpPr>
        <p:spPr>
          <a:xfrm>
            <a:off x="5022626" y="194330"/>
            <a:ext cx="2146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Índice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3" name="Imagen 8">
            <a:extLst>
              <a:ext uri="{FF2B5EF4-FFF2-40B4-BE49-F238E27FC236}">
                <a16:creationId xmlns:a16="http://schemas.microsoft.com/office/drawing/2014/main" xmlns="" id="{E473CC3A-4561-4316-88C3-F003D2D6D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1" y="5963256"/>
            <a:ext cx="732867" cy="7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 descr="Generador de Códigos QR Codes">
            <a:extLst>
              <a:ext uri="{FF2B5EF4-FFF2-40B4-BE49-F238E27FC236}">
                <a16:creationId xmlns:a16="http://schemas.microsoft.com/office/drawing/2014/main" xmlns="" id="{B0E450BC-3007-4267-99C8-2D1B5D3944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5" y="5086434"/>
            <a:ext cx="1507235" cy="150723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ED935AC2-31A0-477F-AF0A-BF1CDA98A0E9}"/>
              </a:ext>
            </a:extLst>
          </p:cNvPr>
          <p:cNvSpPr txBox="1"/>
          <p:nvPr/>
        </p:nvSpPr>
        <p:spPr>
          <a:xfrm>
            <a:off x="1064153" y="1673476"/>
            <a:ext cx="47929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 smtClean="0"/>
              <a:t>Análisis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Diseño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Demostración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s-ES" dirty="0"/>
              <a:t>Iniciar la aplicación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s-ES" dirty="0" smtClean="0"/>
              <a:t>Registrarse</a:t>
            </a:r>
            <a:endParaRPr lang="es-ES" dirty="0"/>
          </a:p>
          <a:p>
            <a:pPr marL="857250" lvl="1" indent="-400050">
              <a:buFont typeface="+mj-lt"/>
              <a:buAutoNum type="romanLcPeriod"/>
            </a:pPr>
            <a:r>
              <a:rPr lang="es-ES" dirty="0"/>
              <a:t>Añadir una película</a:t>
            </a:r>
          </a:p>
          <a:p>
            <a:pPr marL="857250" lvl="1" indent="-400050">
              <a:buFont typeface="+mj-lt"/>
              <a:buAutoNum type="romanLcPeriod"/>
            </a:pPr>
            <a:r>
              <a:rPr lang="es-ES" dirty="0"/>
              <a:t>Visualizar las películas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s-ES" dirty="0"/>
              <a:t>Valorar </a:t>
            </a:r>
            <a:r>
              <a:rPr lang="es-ES" dirty="0" smtClean="0"/>
              <a:t>películas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521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6E0D290E-7260-41A4-9A28-1630ACB49F55}"/>
              </a:ext>
            </a:extLst>
          </p:cNvPr>
          <p:cNvSpPr/>
          <p:nvPr/>
        </p:nvSpPr>
        <p:spPr>
          <a:xfrm>
            <a:off x="4788589" y="194330"/>
            <a:ext cx="2614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Análisis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3" name="Imagen 8">
            <a:extLst>
              <a:ext uri="{FF2B5EF4-FFF2-40B4-BE49-F238E27FC236}">
                <a16:creationId xmlns:a16="http://schemas.microsoft.com/office/drawing/2014/main" xmlns="" id="{E473CC3A-4561-4316-88C3-F003D2D6D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1" y="5963256"/>
            <a:ext cx="732867" cy="7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 descr="Generador de Códigos QR Codes">
            <a:extLst>
              <a:ext uri="{FF2B5EF4-FFF2-40B4-BE49-F238E27FC236}">
                <a16:creationId xmlns:a16="http://schemas.microsoft.com/office/drawing/2014/main" xmlns="" id="{B0E450BC-3007-4267-99C8-2D1B5D3944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5" y="5086434"/>
            <a:ext cx="1507235" cy="150723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9B74A5B7-AC70-4E16-A467-8B5484A7C7C5}"/>
              </a:ext>
            </a:extLst>
          </p:cNvPr>
          <p:cNvSpPr/>
          <p:nvPr/>
        </p:nvSpPr>
        <p:spPr>
          <a:xfrm>
            <a:off x="1158251" y="3787794"/>
            <a:ext cx="316991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>
                <a:ln/>
                <a:solidFill>
                  <a:schemeClr val="accent4"/>
                </a:solidFill>
              </a:rPr>
              <a:t>Sincronización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99526CD5-70F5-4AB1-9DC1-92BC18CE70CE}"/>
              </a:ext>
            </a:extLst>
          </p:cNvPr>
          <p:cNvSpPr/>
          <p:nvPr/>
        </p:nvSpPr>
        <p:spPr>
          <a:xfrm>
            <a:off x="697721" y="1771565"/>
            <a:ext cx="308650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>
                <a:ln/>
                <a:solidFill>
                  <a:schemeClr val="accent4"/>
                </a:solidFill>
              </a:rPr>
              <a:t>Autenticación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2CDA58AD-4A5F-43CA-9083-7F036AC34C57}"/>
              </a:ext>
            </a:extLst>
          </p:cNvPr>
          <p:cNvSpPr/>
          <p:nvPr/>
        </p:nvSpPr>
        <p:spPr>
          <a:xfrm>
            <a:off x="7543477" y="1479178"/>
            <a:ext cx="222536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 err="1">
                <a:ln/>
                <a:solidFill>
                  <a:schemeClr val="accent4"/>
                </a:solidFill>
              </a:rPr>
              <a:t>Firebase</a:t>
            </a:r>
            <a:endParaRPr lang="es-E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A71DF4EE-3A2F-4C7F-B3AF-F59EDCD06D7F}"/>
              </a:ext>
            </a:extLst>
          </p:cNvPr>
          <p:cNvSpPr/>
          <p:nvPr/>
        </p:nvSpPr>
        <p:spPr>
          <a:xfrm>
            <a:off x="5530981" y="2775645"/>
            <a:ext cx="14641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 err="1">
                <a:ln/>
                <a:solidFill>
                  <a:schemeClr val="accent4"/>
                </a:solidFill>
              </a:rPr>
              <a:t>Vuex</a:t>
            </a:r>
            <a:endParaRPr lang="es-E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10506C1D-A8B8-4E19-88F1-DDAE2AA1BF40}"/>
              </a:ext>
            </a:extLst>
          </p:cNvPr>
          <p:cNvSpPr/>
          <p:nvPr/>
        </p:nvSpPr>
        <p:spPr>
          <a:xfrm>
            <a:off x="6826381" y="4501659"/>
            <a:ext cx="20433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>
                <a:ln/>
                <a:solidFill>
                  <a:schemeClr val="accent4"/>
                </a:solidFill>
              </a:rPr>
              <a:t>Alquiler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44BF521C-2AD2-4C87-8C6B-1228BFA35539}"/>
              </a:ext>
            </a:extLst>
          </p:cNvPr>
          <p:cNvSpPr/>
          <p:nvPr/>
        </p:nvSpPr>
        <p:spPr>
          <a:xfrm>
            <a:off x="3535691" y="5293243"/>
            <a:ext cx="316991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>
                <a:ln/>
                <a:solidFill>
                  <a:schemeClr val="accent4"/>
                </a:solidFill>
              </a:rPr>
              <a:t>Hosting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7F5E9459-F0D8-4270-B5A6-572198EE6169}"/>
              </a:ext>
            </a:extLst>
          </p:cNvPr>
          <p:cNvSpPr/>
          <p:nvPr/>
        </p:nvSpPr>
        <p:spPr>
          <a:xfrm>
            <a:off x="8084831" y="3205192"/>
            <a:ext cx="316991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3200" b="1" dirty="0">
                <a:ln/>
                <a:solidFill>
                  <a:schemeClr val="accent4"/>
                </a:solidFill>
              </a:rPr>
              <a:t>PWA</a:t>
            </a:r>
          </a:p>
        </p:txBody>
      </p:sp>
    </p:spTree>
    <p:extLst>
      <p:ext uri="{BB962C8B-B14F-4D97-AF65-F5344CB8AC3E}">
        <p14:creationId xmlns:p14="http://schemas.microsoft.com/office/powerpoint/2010/main" val="20437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6E0D290E-7260-41A4-9A28-1630ACB49F55}"/>
              </a:ext>
            </a:extLst>
          </p:cNvPr>
          <p:cNvSpPr/>
          <p:nvPr/>
        </p:nvSpPr>
        <p:spPr>
          <a:xfrm>
            <a:off x="4835879" y="92730"/>
            <a:ext cx="2520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DISEÑO</a:t>
            </a:r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xmlns="" id="{F2F17250-85C2-4EFB-980B-282F51890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1" y="5963256"/>
            <a:ext cx="732867" cy="7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Generador de Códigos QR Codes">
            <a:extLst>
              <a:ext uri="{FF2B5EF4-FFF2-40B4-BE49-F238E27FC236}">
                <a16:creationId xmlns:a16="http://schemas.microsoft.com/office/drawing/2014/main" xmlns="" id="{63B24BC8-07BF-4430-A7BD-C7ABA406BD5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5" y="5086434"/>
            <a:ext cx="1507235" cy="150723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325" y="1210506"/>
            <a:ext cx="7864762" cy="497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5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6E0D290E-7260-41A4-9A28-1630ACB49F55}"/>
              </a:ext>
            </a:extLst>
          </p:cNvPr>
          <p:cNvSpPr/>
          <p:nvPr/>
        </p:nvSpPr>
        <p:spPr>
          <a:xfrm>
            <a:off x="3479738" y="158471"/>
            <a:ext cx="52325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DEMOSTRACIÓN</a:t>
            </a:r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xmlns="" id="{C65F3711-BB63-4B2A-9796-BBF21FEDA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1" y="5963256"/>
            <a:ext cx="732867" cy="7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Generador de Códigos QR Codes">
            <a:extLst>
              <a:ext uri="{FF2B5EF4-FFF2-40B4-BE49-F238E27FC236}">
                <a16:creationId xmlns:a16="http://schemas.microsoft.com/office/drawing/2014/main" xmlns="" id="{373FE207-4E53-41D9-82DE-C78A6E58AF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138" y="1376129"/>
            <a:ext cx="4105742" cy="41057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ED935AC2-31A0-477F-AF0A-BF1CDA98A0E9}"/>
              </a:ext>
            </a:extLst>
          </p:cNvPr>
          <p:cNvSpPr txBox="1"/>
          <p:nvPr/>
        </p:nvSpPr>
        <p:spPr>
          <a:xfrm>
            <a:off x="1064154" y="2274838"/>
            <a:ext cx="3143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Pasos</a:t>
            </a:r>
          </a:p>
          <a:p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Iniciar la aplicación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Registrarse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Añadir una película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Visualizar las películas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Valorar películas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326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>
            <a:extLst>
              <a:ext uri="{FF2B5EF4-FFF2-40B4-BE49-F238E27FC236}">
                <a16:creationId xmlns:a16="http://schemas.microsoft.com/office/drawing/2014/main" xmlns="" id="{F2F17250-85C2-4EFB-980B-282F51890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1" y="5963256"/>
            <a:ext cx="732867" cy="7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1D2A861E-3857-4915-A5A4-745D066E950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0"/>
          <a:stretch/>
        </p:blipFill>
        <p:spPr bwMode="auto">
          <a:xfrm>
            <a:off x="4959178" y="1224967"/>
            <a:ext cx="5270320" cy="4029126"/>
          </a:xfrm>
          <a:prstGeom prst="roundRect">
            <a:avLst>
              <a:gd name="adj" fmla="val 11750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 descr="Generador de Códigos QR Codes">
            <a:extLst>
              <a:ext uri="{FF2B5EF4-FFF2-40B4-BE49-F238E27FC236}">
                <a16:creationId xmlns:a16="http://schemas.microsoft.com/office/drawing/2014/main" xmlns="" id="{F613FBC2-1952-4ECA-8638-29AF57DB918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5" y="5086434"/>
            <a:ext cx="1507235" cy="150723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5C0BB9A6-3B31-41B2-AAD2-79630B71785A}"/>
              </a:ext>
            </a:extLst>
          </p:cNvPr>
          <p:cNvSpPr/>
          <p:nvPr/>
        </p:nvSpPr>
        <p:spPr>
          <a:xfrm>
            <a:off x="3931789" y="158471"/>
            <a:ext cx="4328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CONCLUSIÓN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ED935AC2-31A0-477F-AF0A-BF1CDA98A0E9}"/>
              </a:ext>
            </a:extLst>
          </p:cNvPr>
          <p:cNvSpPr txBox="1"/>
          <p:nvPr/>
        </p:nvSpPr>
        <p:spPr>
          <a:xfrm>
            <a:off x="124945" y="1665238"/>
            <a:ext cx="49989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¿Qué hemos hecho?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PWA </a:t>
            </a:r>
            <a:r>
              <a:rPr lang="es-ES" dirty="0" smtClean="0"/>
              <a:t>mediante </a:t>
            </a:r>
            <a:r>
              <a:rPr lang="es-ES" dirty="0" err="1" smtClean="0"/>
              <a:t>nvm</a:t>
            </a:r>
            <a:r>
              <a:rPr lang="es-ES" dirty="0"/>
              <a:t> </a:t>
            </a:r>
            <a:r>
              <a:rPr lang="es-ES" dirty="0" smtClean="0"/>
              <a:t>y </a:t>
            </a:r>
            <a:r>
              <a:rPr lang="es-ES" dirty="0" err="1" smtClean="0"/>
              <a:t>nuxt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Uso de servicios de </a:t>
            </a:r>
            <a:r>
              <a:rPr lang="es-ES" dirty="0" err="1"/>
              <a:t>F</a:t>
            </a:r>
            <a:r>
              <a:rPr lang="es-ES" dirty="0" err="1" smtClean="0"/>
              <a:t>irebase</a:t>
            </a:r>
            <a:r>
              <a:rPr lang="es-ES" dirty="0" smtClean="0"/>
              <a:t> de Google.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Implementación con actualización asíncrona en los clientes de una base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 smtClean="0"/>
              <a:t>Trabajo futuro: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Sistema de roles </a:t>
            </a:r>
            <a:r>
              <a:rPr lang="es-ES" dirty="0" smtClean="0"/>
              <a:t>más robusto.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Funcionalidad </a:t>
            </a:r>
            <a:r>
              <a:rPr lang="es-ES" dirty="0" smtClean="0"/>
              <a:t>de </a:t>
            </a:r>
            <a:r>
              <a:rPr lang="es-ES" dirty="0" smtClean="0"/>
              <a:t>carrito.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</a:t>
            </a:r>
            <a:r>
              <a:rPr lang="es-ES" dirty="0" smtClean="0"/>
              <a:t>ncluir </a:t>
            </a:r>
            <a:r>
              <a:rPr lang="es-ES" dirty="0" smtClean="0"/>
              <a:t>la </a:t>
            </a:r>
            <a:r>
              <a:rPr lang="es-ES" dirty="0" smtClean="0"/>
              <a:t>seguridad en el sistema.</a:t>
            </a:r>
            <a:endParaRPr lang="es-ES" dirty="0" smtClean="0"/>
          </a:p>
          <a:p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116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6E0D290E-7260-41A4-9A28-1630ACB49F55}"/>
              </a:ext>
            </a:extLst>
          </p:cNvPr>
          <p:cNvSpPr/>
          <p:nvPr/>
        </p:nvSpPr>
        <p:spPr>
          <a:xfrm>
            <a:off x="1824037" y="2644170"/>
            <a:ext cx="854392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¡ </a:t>
            </a:r>
            <a:r>
              <a:rPr lang="es-E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GRACIAS !</a:t>
            </a:r>
          </a:p>
        </p:txBody>
      </p:sp>
      <p:pic>
        <p:nvPicPr>
          <p:cNvPr id="5" name="Imagen 8">
            <a:extLst>
              <a:ext uri="{FF2B5EF4-FFF2-40B4-BE49-F238E27FC236}">
                <a16:creationId xmlns:a16="http://schemas.microsoft.com/office/drawing/2014/main" xmlns="" id="{C65F3711-BB63-4B2A-9796-BBF21FEDA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1" y="5963256"/>
            <a:ext cx="732867" cy="7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Generador de Códigos QR Codes">
            <a:extLst>
              <a:ext uri="{FF2B5EF4-FFF2-40B4-BE49-F238E27FC236}">
                <a16:creationId xmlns:a16="http://schemas.microsoft.com/office/drawing/2014/main" xmlns="" id="{C3C7761D-AA6A-4851-947A-1E23AF5F31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5" y="5086434"/>
            <a:ext cx="1507235" cy="150723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452941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306</TotalTime>
  <Words>105</Words>
  <Application>Microsoft Office PowerPoint</Application>
  <PresentationFormat>Panorámica</PresentationFormat>
  <Paragraphs>44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Serena</dc:creator>
  <cp:lastModifiedBy>Victor Garcia Bermejo Mazorra</cp:lastModifiedBy>
  <cp:revision>13</cp:revision>
  <dcterms:created xsi:type="dcterms:W3CDTF">2021-05-12T14:36:31Z</dcterms:created>
  <dcterms:modified xsi:type="dcterms:W3CDTF">2021-05-14T08:12:14Z</dcterms:modified>
</cp:coreProperties>
</file>