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04166-330C-437F-92C7-AE82D97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761D9-0255-491E-83CB-33FF1126A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39602-90C5-4116-A4FD-19CE6170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36080-EAF2-41B8-AFD4-7C4B4C7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F4333-68E4-44DF-B276-F609F6E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2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4C055-8D01-45CC-853F-56555588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188C39-C317-4AD4-AC72-117332345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AB1A4-97FD-4FBF-87E0-F28244DB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A5A3A-F85B-458B-B272-FBD9881B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52733-146F-4FEB-AF55-32B3D538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3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E41DD-A329-4AA5-8B6C-4763EFBBF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BEF8A8-7FBF-42BD-9791-DEBC693D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33F73-E1DC-4804-9F1D-0819A132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ABA25-772A-4599-B2E9-1E0B7FEE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008BA-3EE4-4364-B962-0F08DE79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2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D677-5731-4555-A6EA-7AF1FA37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003B9-E555-4080-938A-66F637A4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312FA-7792-42B1-B706-76B11FC3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6FC2E-CA48-42FB-A64E-3AC23901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F8D26-33ED-4068-9870-BC03C506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8A81E-9633-4528-AE73-13B31DB1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F5968-0891-44D4-86AC-A06BDFB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81245-36DC-4D02-A414-AB786B64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DF394-8930-4037-9594-4E74388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2EFC3-EB2B-48A3-B3F6-052135E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7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E7441-CF57-47E4-A8AE-D22E945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F2644-D28E-41B3-AF38-C55A7EA6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28E7F8-6AB4-4F4E-8438-9E4F4DF3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52115-17BC-4084-986B-814A0B78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41FEF-9BCF-4710-B630-44A5ED8D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D7D7B-F235-4A34-BD06-72B3AADA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4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93E56-0078-46D1-BFF8-5BFF262C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AC844E-A986-48FD-AF96-4E2A4C83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D7BE4-13AE-44E2-89D6-5CCCB0B9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06C7AD-1016-4A34-A347-B034D6924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1151E-34D6-4905-95A3-FA1EC383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B665EF-54B5-4BA5-BC7A-D7B1770D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F824E-E0F7-4637-9847-6DBEB55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F0374C-4317-453C-93F3-DD3FF9B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5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3EB6-EAEE-46BE-8B41-EB5FACAC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8CE1D3-8D15-4F59-AA48-F412C843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2D027D-CD39-41D5-A092-0A102552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12F93-9FAC-4577-AF8F-E5CC189B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7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55FB0F-0AEC-4EFF-94BF-45474335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4136F2-7A3A-495F-8E91-21E42C08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3D91AC-8B48-4A07-BA8C-ADF3B438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5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60905-3C35-4433-A1FE-A28F6BF8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08124-448A-4C25-9D3D-490CC36B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9A52F5-733E-4346-93E9-B2525AA2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B095F-CAA4-4293-9D25-A2E6860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868A38-26EA-4104-9757-D8A357FB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1ABC9D-D70B-498C-A237-5AE63C6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02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0E78-748B-4223-A20D-582A4435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E26E09-F6D8-44BC-A54B-C5A42E203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CCE8-8216-4E69-B8DB-A6C409AD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C9B50-C65B-46B5-9BDF-7390026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F90A27-1956-4068-93CB-FAF358A2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0D08FB-784C-420B-AF22-AE3C0276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9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45186D-9E14-4A7D-AB33-657A7A4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58919-45FA-48E9-9989-5294DC8C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43533-B5F3-48FA-BE3F-8B5B95C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0614-AFE8-4CA8-A782-9126583F0A08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7E9E5-BE7B-4FA5-9029-D624A839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48904-0DC5-456B-86AD-49A6E4570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3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54E279-1544-4320-8FC4-6AF8D629760F}"/>
              </a:ext>
            </a:extLst>
          </p:cNvPr>
          <p:cNvSpPr/>
          <p:nvPr/>
        </p:nvSpPr>
        <p:spPr>
          <a:xfrm>
            <a:off x="420555" y="2369527"/>
            <a:ext cx="1286607" cy="19782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Receptor		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FEF0A1-2293-4F2B-BE4C-0AA166487B06}"/>
              </a:ext>
            </a:extLst>
          </p:cNvPr>
          <p:cNvSpPr/>
          <p:nvPr/>
        </p:nvSpPr>
        <p:spPr>
          <a:xfrm>
            <a:off x="2532912" y="298939"/>
            <a:ext cx="3414082" cy="599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Raspberry Pi 3 B+					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8AA581-4B7E-4EFC-AC03-8D8E6978591E}"/>
              </a:ext>
            </a:extLst>
          </p:cNvPr>
          <p:cNvSpPr/>
          <p:nvPr/>
        </p:nvSpPr>
        <p:spPr>
          <a:xfrm>
            <a:off x="6880713" y="1830624"/>
            <a:ext cx="1286607" cy="3046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PCA9685		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BD2348-EBBC-43DE-B2EA-85E1487EFEEE}"/>
              </a:ext>
            </a:extLst>
          </p:cNvPr>
          <p:cNvSpPr/>
          <p:nvPr/>
        </p:nvSpPr>
        <p:spPr>
          <a:xfrm>
            <a:off x="8955213" y="1930993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CF69BB8-BD34-4BAB-A120-1C65E961AC70}"/>
              </a:ext>
            </a:extLst>
          </p:cNvPr>
          <p:cNvSpPr/>
          <p:nvPr/>
        </p:nvSpPr>
        <p:spPr>
          <a:xfrm>
            <a:off x="8955213" y="3567816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79BC30-B63A-45F3-8401-92DB104CCDCB}"/>
              </a:ext>
            </a:extLst>
          </p:cNvPr>
          <p:cNvSpPr/>
          <p:nvPr/>
        </p:nvSpPr>
        <p:spPr>
          <a:xfrm>
            <a:off x="8955213" y="294170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11C411-97FD-4388-BCE6-BDE471FFD89C}"/>
              </a:ext>
            </a:extLst>
          </p:cNvPr>
          <p:cNvSpPr/>
          <p:nvPr/>
        </p:nvSpPr>
        <p:spPr>
          <a:xfrm>
            <a:off x="8955213" y="5204639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275A56F8-19B6-44E0-AC4D-90233F1172A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8167320" y="1014170"/>
            <a:ext cx="787893" cy="2339722"/>
          </a:xfrm>
          <a:prstGeom prst="curvedConnector3">
            <a:avLst>
              <a:gd name="adj1" fmla="val 35493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8DDE8E6C-30C5-4855-9B4A-BCB16477F76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167320" y="2650993"/>
            <a:ext cx="787893" cy="702899"/>
          </a:xfrm>
          <a:prstGeom prst="curvedConnector3">
            <a:avLst>
              <a:gd name="adj1" fmla="val 50000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5B858B1D-A8D6-4B6B-96FE-6CAFB009151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167320" y="3353892"/>
            <a:ext cx="787893" cy="933924"/>
          </a:xfrm>
          <a:prstGeom prst="curvedConnector3">
            <a:avLst>
              <a:gd name="adj1" fmla="val 50000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22CABE63-DCB0-4A35-B512-3321D348F30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167320" y="3353892"/>
            <a:ext cx="787893" cy="2570747"/>
          </a:xfrm>
          <a:prstGeom prst="curvedConnector3">
            <a:avLst>
              <a:gd name="adj1" fmla="val 29448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E653FB7-092A-46CC-B60B-CD7AF5B7E3A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07162" y="3358662"/>
            <a:ext cx="1321787" cy="0"/>
          </a:xfrm>
          <a:prstGeom prst="straightConnector1">
            <a:avLst/>
          </a:prstGeom>
          <a:ln w="114300" cap="flat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95C3D825-20AB-46D9-9091-A91D774E5C83}"/>
              </a:ext>
            </a:extLst>
          </p:cNvPr>
          <p:cNvCxnSpPr>
            <a:cxnSpLocks/>
          </p:cNvCxnSpPr>
          <p:nvPr/>
        </p:nvCxnSpPr>
        <p:spPr>
          <a:xfrm>
            <a:off x="5571856" y="3013209"/>
            <a:ext cx="1308857" cy="0"/>
          </a:xfrm>
          <a:prstGeom prst="straightConnector1">
            <a:avLst/>
          </a:prstGeom>
          <a:ln w="1143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967A3B5-C688-41FE-8327-7A06A71152B7}"/>
              </a:ext>
            </a:extLst>
          </p:cNvPr>
          <p:cNvCxnSpPr>
            <a:cxnSpLocks/>
          </p:cNvCxnSpPr>
          <p:nvPr/>
        </p:nvCxnSpPr>
        <p:spPr>
          <a:xfrm flipH="1">
            <a:off x="5571856" y="3702287"/>
            <a:ext cx="1308859" cy="0"/>
          </a:xfrm>
          <a:prstGeom prst="straightConnector1">
            <a:avLst/>
          </a:prstGeom>
          <a:ln w="1143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: una sola esquina redondeada 80">
            <a:extLst>
              <a:ext uri="{FF2B5EF4-FFF2-40B4-BE49-F238E27FC236}">
                <a16:creationId xmlns:a16="http://schemas.microsoft.com/office/drawing/2014/main" id="{16A8CB29-B213-4E0E-9675-1E65A2674D28}"/>
              </a:ext>
            </a:extLst>
          </p:cNvPr>
          <p:cNvSpPr/>
          <p:nvPr/>
        </p:nvSpPr>
        <p:spPr>
          <a:xfrm>
            <a:off x="3028950" y="1580784"/>
            <a:ext cx="1014060" cy="355575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Descifrado de señal</a:t>
            </a:r>
          </a:p>
        </p:txBody>
      </p:sp>
      <p:sp>
        <p:nvSpPr>
          <p:cNvPr id="82" name="Rectángulo: una sola esquina redondeada 81">
            <a:extLst>
              <a:ext uri="{FF2B5EF4-FFF2-40B4-BE49-F238E27FC236}">
                <a16:creationId xmlns:a16="http://schemas.microsoft.com/office/drawing/2014/main" id="{B9084BBF-BDBA-493B-A528-B379F2ECB7A7}"/>
              </a:ext>
            </a:extLst>
          </p:cNvPr>
          <p:cNvSpPr/>
          <p:nvPr/>
        </p:nvSpPr>
        <p:spPr>
          <a:xfrm>
            <a:off x="4579529" y="1576017"/>
            <a:ext cx="1014059" cy="3555750"/>
          </a:xfrm>
          <a:prstGeom prst="round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Procesamiento de señal y comunicación a PCA9685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8A927E5-5743-4FE5-9D77-08ACC4566F1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4043010" y="3353892"/>
            <a:ext cx="536519" cy="4767"/>
          </a:xfrm>
          <a:prstGeom prst="straightConnector1">
            <a:avLst/>
          </a:prstGeom>
          <a:ln w="114300" cap="flat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: una sola esquina redondeada 110">
            <a:extLst>
              <a:ext uri="{FF2B5EF4-FFF2-40B4-BE49-F238E27FC236}">
                <a16:creationId xmlns:a16="http://schemas.microsoft.com/office/drawing/2014/main" id="{BED81FF4-54BF-4C8D-959C-3F80B0D666FD}"/>
              </a:ext>
            </a:extLst>
          </p:cNvPr>
          <p:cNvSpPr/>
          <p:nvPr/>
        </p:nvSpPr>
        <p:spPr>
          <a:xfrm>
            <a:off x="7315200" y="1930994"/>
            <a:ext cx="581025" cy="2836261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s-ES" dirty="0"/>
              <a:t>Generación PWM</a:t>
            </a:r>
          </a:p>
        </p:txBody>
      </p:sp>
      <p:sp>
        <p:nvSpPr>
          <p:cNvPr id="112" name="Rectángulo: una sola esquina redondeada 111">
            <a:extLst>
              <a:ext uri="{FF2B5EF4-FFF2-40B4-BE49-F238E27FC236}">
                <a16:creationId xmlns:a16="http://schemas.microsoft.com/office/drawing/2014/main" id="{02B87376-52FD-4D54-94FA-E54D91A97F01}"/>
              </a:ext>
            </a:extLst>
          </p:cNvPr>
          <p:cNvSpPr/>
          <p:nvPr/>
        </p:nvSpPr>
        <p:spPr>
          <a:xfrm>
            <a:off x="854483" y="2654359"/>
            <a:ext cx="581583" cy="1489016"/>
          </a:xfrm>
          <a:prstGeom prst="round1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Recibir señal mando</a:t>
            </a:r>
          </a:p>
        </p:txBody>
      </p:sp>
    </p:spTree>
    <p:extLst>
      <p:ext uri="{BB962C8B-B14F-4D97-AF65-F5344CB8AC3E}">
        <p14:creationId xmlns:p14="http://schemas.microsoft.com/office/powerpoint/2010/main" val="3215252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Serena</dc:creator>
  <cp:lastModifiedBy>Daniel Serena</cp:lastModifiedBy>
  <cp:revision>6</cp:revision>
  <dcterms:created xsi:type="dcterms:W3CDTF">2019-06-06T09:09:56Z</dcterms:created>
  <dcterms:modified xsi:type="dcterms:W3CDTF">2019-06-06T11:49:06Z</dcterms:modified>
</cp:coreProperties>
</file>