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Redux </a:t>
            </a:r>
            <a:r>
              <a:rPr lang="en-US" dirty="0" err="1" smtClean="0"/>
              <a:t>Appliction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Daniel “The Code Whisperer” Stern </a:t>
            </a:r>
            <a:r>
              <a:rPr lang="en-US" b="1" dirty="0" smtClean="0"/>
              <a:t>github.com/danielstern</a:t>
            </a:r>
            <a:r>
              <a:rPr lang="en-US" dirty="0" smtClean="0"/>
              <a:t> </a:t>
            </a:r>
            <a:r>
              <a:rPr lang="en-US" i="1" dirty="0" smtClean="0"/>
              <a:t>@</a:t>
            </a:r>
            <a:r>
              <a:rPr lang="en-US" i="1" dirty="0" err="1" smtClean="0"/>
              <a:t>danieljackstern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46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n’ Such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basic Redux application from scratch</a:t>
            </a:r>
          </a:p>
          <a:p>
            <a:pPr lvl="1"/>
            <a:r>
              <a:rPr lang="en-US" dirty="0"/>
              <a:t>Use </a:t>
            </a:r>
            <a:r>
              <a:rPr lang="en-US" i="1" dirty="0" err="1"/>
              <a:t>createStore</a:t>
            </a:r>
            <a:r>
              <a:rPr lang="en-US" dirty="0"/>
              <a:t> to… create a store</a:t>
            </a:r>
          </a:p>
          <a:p>
            <a:pPr lvl="1"/>
            <a:r>
              <a:rPr lang="en-US" dirty="0"/>
              <a:t>Build a reducer that’s not </a:t>
            </a:r>
            <a:r>
              <a:rPr lang="en-US" dirty="0" smtClean="0"/>
              <a:t>trivial</a:t>
            </a:r>
          </a:p>
          <a:p>
            <a:pPr lvl="1"/>
            <a:r>
              <a:rPr lang="en-US" dirty="0" smtClean="0"/>
              <a:t>Practice two main ways of updating arrays</a:t>
            </a:r>
          </a:p>
          <a:p>
            <a:pPr lvl="1"/>
            <a:r>
              <a:rPr lang="en-US" dirty="0" smtClean="0"/>
              <a:t>Write code to render application whenever state changes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09" y="6220488"/>
            <a:ext cx="3547533" cy="3600311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2" name="Picture 4" descr="Image result for rick and mo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5" y="3067107"/>
            <a:ext cx="3665007" cy="20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Application:</a:t>
            </a:r>
            <a:br>
              <a:rPr lang="en-US" dirty="0" smtClean="0"/>
            </a:br>
            <a:r>
              <a:rPr lang="en-US" dirty="0" smtClean="0"/>
              <a:t>Music Lover’s Compendium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Create a list of all your favorite songs!</a:t>
            </a:r>
          </a:p>
          <a:p>
            <a:r>
              <a:rPr lang="en-US" dirty="0"/>
              <a:t>	</a:t>
            </a:r>
            <a:r>
              <a:rPr lang="en-US" dirty="0" smtClean="0"/>
              <a:t>Add new songs to the list</a:t>
            </a:r>
          </a:p>
          <a:p>
            <a:r>
              <a:rPr lang="en-US" dirty="0"/>
              <a:t>	</a:t>
            </a:r>
            <a:r>
              <a:rPr lang="en-US" dirty="0" smtClean="0"/>
              <a:t>Adjust each song’s personal rating</a:t>
            </a:r>
          </a:p>
          <a:p>
            <a:r>
              <a:rPr lang="en-US" dirty="0" smtClean="0"/>
              <a:t>Each song can be rated from </a:t>
            </a:r>
          </a:p>
          <a:p>
            <a:r>
              <a:rPr lang="en-US" dirty="0"/>
              <a:t>	</a:t>
            </a:r>
            <a:r>
              <a:rPr lang="en-US" dirty="0" smtClean="0"/>
              <a:t>1 (worse than Pizza Underground) to </a:t>
            </a:r>
          </a:p>
          <a:p>
            <a:r>
              <a:rPr lang="en-US" dirty="0"/>
              <a:t>	</a:t>
            </a:r>
            <a:r>
              <a:rPr lang="en-US" dirty="0" smtClean="0"/>
              <a:t>5 (Somewhere between Metallica and Slayer)</a:t>
            </a:r>
          </a:p>
          <a:p>
            <a:r>
              <a:rPr lang="en-US" dirty="0" smtClean="0"/>
              <a:t>The application automatically orders the songs</a:t>
            </a:r>
            <a:br>
              <a:rPr lang="en-US" dirty="0" smtClean="0"/>
            </a:br>
            <a:r>
              <a:rPr lang="en-US" dirty="0" smtClean="0"/>
              <a:t>based on their score</a:t>
            </a:r>
          </a:p>
          <a:p>
            <a:r>
              <a:rPr lang="en-US" dirty="0" smtClean="0"/>
              <a:t>Redux manages the state!</a:t>
            </a:r>
          </a:p>
        </p:txBody>
      </p:sp>
      <p:pic>
        <p:nvPicPr>
          <p:cNvPr id="1026" name="Picture 2" descr="Image result for rick and morty programmi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r="250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coding time!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98575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Fasten your seatbelts!</a:t>
            </a:r>
          </a:p>
          <a:p>
            <a:r>
              <a:rPr lang="en-US" sz="1600" dirty="0" smtClean="0"/>
              <a:t>Open your text editor!</a:t>
            </a:r>
          </a:p>
          <a:p>
            <a:r>
              <a:rPr lang="en-US" sz="1600" dirty="0"/>
              <a:t>Source code at: https://github.com/danielstern/ranked-todoMVC</a:t>
            </a:r>
          </a:p>
        </p:txBody>
      </p:sp>
      <p:pic>
        <p:nvPicPr>
          <p:cNvPr id="4098" name="Picture 2" descr="Image result for war games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4" b="150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old chai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145">
            <a:off x="1717074" y="3314460"/>
            <a:ext cx="1969348" cy="19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6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91</TotalTime>
  <Words>87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Building a Redux Appliction</vt:lpstr>
      <vt:lpstr>Goals n’ Such</vt:lpstr>
      <vt:lpstr>Our Application: Music Lover’s Compendium</vt:lpstr>
      <vt:lpstr>It’s coding time!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Redux Appliction</dc:title>
  <dc:creator>Daniel</dc:creator>
  <cp:lastModifiedBy>Daniel</cp:lastModifiedBy>
  <cp:revision>9</cp:revision>
  <dcterms:created xsi:type="dcterms:W3CDTF">2019-02-27T12:30:20Z</dcterms:created>
  <dcterms:modified xsi:type="dcterms:W3CDTF">2019-02-27T14:02:14Z</dcterms:modified>
</cp:coreProperties>
</file>