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react redux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 code </a:t>
            </a:r>
            <a:r>
              <a:rPr lang="en-US" dirty="0" err="1" smtClean="0"/>
              <a:t>whsiperer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6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finishing 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React-Redux apps are wordy but scalable and fast</a:t>
            </a:r>
          </a:p>
          <a:p>
            <a:r>
              <a:rPr lang="en-US" dirty="0" smtClean="0"/>
              <a:t>Babel, Webpack, React and Redux are all needed to make a good application</a:t>
            </a:r>
          </a:p>
          <a:p>
            <a:r>
              <a:rPr lang="en-US" dirty="0" smtClean="0"/>
              <a:t>Further your knowledge…</a:t>
            </a:r>
          </a:p>
          <a:p>
            <a:pPr lvl="1"/>
            <a:r>
              <a:rPr lang="en-US" dirty="0" smtClean="0"/>
              <a:t>React / JSX</a:t>
            </a:r>
          </a:p>
          <a:p>
            <a:pPr lvl="1"/>
            <a:r>
              <a:rPr lang="en-US" dirty="0" smtClean="0"/>
              <a:t>Redux</a:t>
            </a:r>
          </a:p>
          <a:p>
            <a:pPr lvl="1"/>
            <a:r>
              <a:rPr lang="en-US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6423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application</a:t>
            </a:r>
          </a:p>
          <a:p>
            <a:r>
              <a:rPr lang="en-US" dirty="0" smtClean="0"/>
              <a:t>Troubleshooting Strategy</a:t>
            </a:r>
          </a:p>
          <a:p>
            <a:r>
              <a:rPr lang="en-US" dirty="0" smtClean="0"/>
              <a:t>Install Node and text editor, if necessary</a:t>
            </a:r>
          </a:p>
          <a:p>
            <a:r>
              <a:rPr lang="en-US" dirty="0" smtClean="0"/>
              <a:t>Build the Application!</a:t>
            </a:r>
          </a:p>
          <a:p>
            <a:pPr lvl="1"/>
            <a:r>
              <a:rPr lang="en-US" dirty="0" smtClean="0"/>
              <a:t>Scaffolding</a:t>
            </a:r>
          </a:p>
          <a:p>
            <a:pPr lvl="1"/>
            <a:r>
              <a:rPr lang="en-US" dirty="0" smtClean="0"/>
              <a:t>Adding Components</a:t>
            </a:r>
          </a:p>
          <a:p>
            <a:pPr lvl="1"/>
            <a:r>
              <a:rPr lang="en-US" dirty="0" smtClean="0"/>
              <a:t>Adding State</a:t>
            </a:r>
          </a:p>
          <a:p>
            <a:pPr lvl="1"/>
            <a:r>
              <a:rPr lang="en-US" dirty="0" smtClean="0"/>
              <a:t>If there’s time, bonus features!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most from THE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access social media or other unrelated sites</a:t>
            </a:r>
          </a:p>
          <a:p>
            <a:pPr lvl="1"/>
            <a:r>
              <a:rPr lang="en-US" dirty="0" smtClean="0"/>
              <a:t>Distracts other students</a:t>
            </a:r>
          </a:p>
          <a:p>
            <a:r>
              <a:rPr lang="en-US" dirty="0" smtClean="0"/>
              <a:t>Eat only at eating time please</a:t>
            </a:r>
          </a:p>
          <a:p>
            <a:r>
              <a:rPr lang="en-US" dirty="0" smtClean="0"/>
              <a:t>Asking questions is encouraged</a:t>
            </a:r>
          </a:p>
          <a:p>
            <a:pPr lvl="1"/>
            <a:r>
              <a:rPr lang="en-US" dirty="0" smtClean="0"/>
              <a:t>Content is dense</a:t>
            </a:r>
          </a:p>
          <a:p>
            <a:pPr lvl="1"/>
            <a:r>
              <a:rPr lang="en-US" dirty="0" smtClean="0"/>
              <a:t>Questions will be answered after each block of code</a:t>
            </a:r>
          </a:p>
        </p:txBody>
      </p:sp>
    </p:spTree>
    <p:extLst>
      <p:ext uri="{BB962C8B-B14F-4D97-AF65-F5344CB8AC3E}">
        <p14:creationId xmlns:p14="http://schemas.microsoft.com/office/powerpoint/2010/main" val="20905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simple “</a:t>
            </a:r>
            <a:r>
              <a:rPr lang="en-US" dirty="0" err="1" smtClean="0"/>
              <a:t>todo</a:t>
            </a:r>
            <a:r>
              <a:rPr lang="en-US" dirty="0" smtClean="0"/>
              <a:t>” list </a:t>
            </a:r>
          </a:p>
          <a:p>
            <a:pPr lvl="1"/>
            <a:r>
              <a:rPr lang="en-US" dirty="0" smtClean="0"/>
              <a:t>Called a “TodoMVC”</a:t>
            </a:r>
          </a:p>
          <a:p>
            <a:r>
              <a:rPr lang="en-US" dirty="0" smtClean="0"/>
              <a:t>Contains a list of things the user needs to do</a:t>
            </a:r>
          </a:p>
          <a:p>
            <a:r>
              <a:rPr lang="en-US" dirty="0" smtClean="0"/>
              <a:t>Uses React for the view, and Redux for the state</a:t>
            </a:r>
          </a:p>
        </p:txBody>
      </p:sp>
      <p:pic>
        <p:nvPicPr>
          <p:cNvPr id="1026" name="Picture 2" descr="https://upload.wikimedia.org/wikipedia/commons/thumb/a/a7/React-icon.svg/1200px-React-icon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01164"/>
            <a:ext cx="4995862" cy="35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4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4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Lots of places where errors can occur, don’t worry if something doesn’t work</a:t>
            </a:r>
          </a:p>
          <a:p>
            <a:r>
              <a:rPr lang="en-US" dirty="0" smtClean="0"/>
              <a:t>Node and NPM package versions are very important in event of any bugs</a:t>
            </a:r>
          </a:p>
          <a:p>
            <a:r>
              <a:rPr lang="en-US" dirty="0" smtClean="0"/>
              <a:t>To get back on track, compare with completed app already on GitHub</a:t>
            </a:r>
          </a:p>
          <a:p>
            <a:pPr lvl="1"/>
            <a:r>
              <a:rPr lang="en-US" dirty="0" smtClean="0"/>
              <a:t>If application is a little broken, try fixing one file</a:t>
            </a:r>
          </a:p>
          <a:p>
            <a:pPr lvl="1"/>
            <a:r>
              <a:rPr lang="en-US" dirty="0" smtClean="0"/>
              <a:t>If hopelessly lost, clone the entire application, and work backwards from there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Source Code: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github.com/danielstern/react-redux-app</a:t>
            </a:r>
          </a:p>
        </p:txBody>
      </p:sp>
    </p:spTree>
    <p:extLst>
      <p:ext uri="{BB962C8B-B14F-4D97-AF65-F5344CB8AC3E}">
        <p14:creationId xmlns:p14="http://schemas.microsoft.com/office/powerpoint/2010/main" val="390397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required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r>
              <a:rPr lang="en-US" dirty="0" smtClean="0"/>
              <a:t>Node ^v9.2.0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1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scaffold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global dependencies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Configure babel</a:t>
            </a:r>
          </a:p>
          <a:p>
            <a:r>
              <a:rPr lang="en-US" dirty="0" smtClean="0"/>
              <a:t>Get to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4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Build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21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</TotalTime>
  <Words>257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building a react redux application</vt:lpstr>
      <vt:lpstr>Roadmap</vt:lpstr>
      <vt:lpstr>getting the most from THE WORKSHOP</vt:lpstr>
      <vt:lpstr>What we’re building</vt:lpstr>
      <vt:lpstr>A Look at the application</vt:lpstr>
      <vt:lpstr>troubleshooting</vt:lpstr>
      <vt:lpstr>Installing required technology</vt:lpstr>
      <vt:lpstr>part 1: scaffold the application</vt:lpstr>
      <vt:lpstr>part 2: Build the application</vt:lpstr>
      <vt:lpstr>part 3: finishing touches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react redux application</dc:title>
  <dc:creator>Daniel</dc:creator>
  <cp:lastModifiedBy>Daniel</cp:lastModifiedBy>
  <cp:revision>2</cp:revision>
  <dcterms:created xsi:type="dcterms:W3CDTF">2018-08-10T23:36:09Z</dcterms:created>
  <dcterms:modified xsi:type="dcterms:W3CDTF">2018-08-10T23:57:35Z</dcterms:modified>
</cp:coreProperties>
</file>