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485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9753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63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6934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292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2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9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6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1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0D914D-B099-4142-A885-11F27671514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45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142" y="4085673"/>
            <a:ext cx="1372645" cy="9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Static Application with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© 2019 Code Whisperer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Finishing touches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© 2019 Code Whisperer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142" y="4085673"/>
            <a:ext cx="1372645" cy="9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© 2019 Code Whisperer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static applications with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Efficient</a:t>
            </a:r>
          </a:p>
          <a:p>
            <a:r>
              <a:rPr lang="en-US" dirty="0" smtClean="0"/>
              <a:t>URLs are friendly</a:t>
            </a:r>
          </a:p>
          <a:p>
            <a:r>
              <a:rPr lang="en-US" dirty="0" smtClean="0"/>
              <a:t>Routes can be programmed individually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the finished app that we will be building</a:t>
            </a:r>
            <a:endParaRPr lang="en-US" dirty="0"/>
          </a:p>
        </p:txBody>
      </p:sp>
      <p:pic>
        <p:nvPicPr>
          <p:cNvPr id="2052" name="Picture 4" descr="Image result for shocked pikach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13" y="685800"/>
            <a:ext cx="6242799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coding 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course files, raw data, available at GitHub here:</a:t>
            </a:r>
            <a:br>
              <a:rPr lang="en-US" dirty="0" smtClean="0"/>
            </a:br>
            <a:r>
              <a:rPr lang="en-US" dirty="0" smtClean="0"/>
              <a:t>____________________</a:t>
            </a:r>
          </a:p>
          <a:p>
            <a:r>
              <a:rPr lang="en-US" dirty="0" smtClean="0"/>
              <a:t>Recommended: If you get lost, copy the correct code directly from the repo</a:t>
            </a:r>
          </a:p>
          <a:p>
            <a:pPr lvl="1"/>
            <a:r>
              <a:rPr lang="en-US" dirty="0" smtClean="0"/>
              <a:t>Remember, you can start backwards by cloning the finished project, then removing things until it is close to where the class is – this is a great way to catch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Morning</a:t>
            </a:r>
          </a:p>
          <a:p>
            <a:pPr lvl="1"/>
            <a:r>
              <a:rPr lang="en-US" dirty="0" smtClean="0"/>
              <a:t>Scaffold the application (Webpack, Babel)</a:t>
            </a:r>
          </a:p>
          <a:p>
            <a:pPr lvl="1"/>
            <a:r>
              <a:rPr lang="en-US" dirty="0" smtClean="0"/>
              <a:t>Create our first React component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Afternoon</a:t>
            </a:r>
          </a:p>
          <a:p>
            <a:pPr lvl="1"/>
            <a:r>
              <a:rPr lang="en-US" dirty="0" smtClean="0"/>
              <a:t>Add routes (React Router)</a:t>
            </a:r>
          </a:p>
          <a:p>
            <a:pPr lvl="1"/>
            <a:r>
              <a:rPr lang="en-US" dirty="0" smtClean="0"/>
              <a:t>Add centralized state (Redux)</a:t>
            </a:r>
          </a:p>
          <a:p>
            <a:pPr lvl="1"/>
            <a:r>
              <a:rPr lang="en-US" dirty="0" smtClean="0"/>
              <a:t>Add styles! (Bootstrap)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Setting up node, </a:t>
            </a:r>
            <a:r>
              <a:rPr lang="en-US" dirty="0" err="1" smtClean="0"/>
              <a:t>webpack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babel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© 2019 Code Whisperer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Setting up React 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react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© 2019 Code Whisperer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br>
              <a:rPr lang="en-US" dirty="0" smtClean="0"/>
            </a:br>
            <a:r>
              <a:rPr lang="en-US" dirty="0" smtClean="0"/>
              <a:t>Adding react router</a:t>
            </a:r>
            <a:br>
              <a:rPr lang="en-US" dirty="0" smtClean="0"/>
            </a:br>
            <a:r>
              <a:rPr lang="en-US" dirty="0" smtClean="0"/>
              <a:t>and routes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© 2019 Code Whisperer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interactivity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© 2019 Code Whisperer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4200</TotalTime>
  <Words>119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Creating a Static Application with React</vt:lpstr>
      <vt:lpstr>why static applications with react?</vt:lpstr>
      <vt:lpstr>A Look at the finished app that we will be building</vt:lpstr>
      <vt:lpstr>notes on coding along</vt:lpstr>
      <vt:lpstr>schedule</vt:lpstr>
      <vt:lpstr>1 Setting up node, webpack and babel</vt:lpstr>
      <vt:lpstr>2 Setting up React &amp; creating react components</vt:lpstr>
      <vt:lpstr>3  Adding react router and routes</vt:lpstr>
      <vt:lpstr>4 Adding interactivity</vt:lpstr>
      <vt:lpstr>5 Finishing touches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Static Application with React</dc:title>
  <dc:creator>Daniel</dc:creator>
  <cp:lastModifiedBy>Daniel</cp:lastModifiedBy>
  <cp:revision>7</cp:revision>
  <dcterms:created xsi:type="dcterms:W3CDTF">2019-05-08T13:13:10Z</dcterms:created>
  <dcterms:modified xsi:type="dcterms:W3CDTF">2019-05-11T11:13:20Z</dcterms:modified>
</cp:coreProperties>
</file>