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4"/>
  </p:notesMasterIdLst>
  <p:sldIdLst>
    <p:sldId id="256" r:id="rId2"/>
    <p:sldId id="267" r:id="rId3"/>
    <p:sldId id="257" r:id="rId4"/>
    <p:sldId id="274" r:id="rId5"/>
    <p:sldId id="266" r:id="rId6"/>
    <p:sldId id="273" r:id="rId7"/>
    <p:sldId id="272" r:id="rId8"/>
    <p:sldId id="258" r:id="rId9"/>
    <p:sldId id="259" r:id="rId10"/>
    <p:sldId id="268" r:id="rId11"/>
    <p:sldId id="275" r:id="rId12"/>
    <p:sldId id="261" r:id="rId13"/>
    <p:sldId id="263" r:id="rId14"/>
    <p:sldId id="276" r:id="rId15"/>
    <p:sldId id="262" r:id="rId16"/>
    <p:sldId id="277" r:id="rId17"/>
    <p:sldId id="265" r:id="rId18"/>
    <p:sldId id="270" r:id="rId19"/>
    <p:sldId id="271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76277" autoAdjust="0"/>
  </p:normalViewPr>
  <p:slideViewPr>
    <p:cSldViewPr snapToGrid="0">
      <p:cViewPr varScale="1">
        <p:scale>
          <a:sx n="56" d="100"/>
          <a:sy n="56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BA0F6-7C16-4D77-8471-4AF6E23C104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3B01A-B9D3-43AF-9791-1CEFB35A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50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https://imgur.com/gallery/ofyPi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3B01A-B9D3-43AF-9791-1CEFB35A9C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98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index.html,</a:t>
            </a:r>
            <a:r>
              <a:rPr lang="en-US" baseline="0" dirty="0" smtClean="0"/>
              <a:t> index.js and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</a:t>
            </a:r>
          </a:p>
          <a:p>
            <a:r>
              <a:rPr lang="en-US" baseline="0" dirty="0" smtClean="0"/>
              <a:t>Make sure website can be served</a:t>
            </a:r>
          </a:p>
          <a:p>
            <a:r>
              <a:rPr lang="en-US" baseline="0" dirty="0" smtClean="0"/>
              <a:t>import Redux from CDN</a:t>
            </a:r>
          </a:p>
          <a:p>
            <a:r>
              <a:rPr lang="en-US" baseline="0" dirty="0" smtClean="0"/>
              <a:t>create empty store with default state and no reducer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3B01A-B9D3-43AF-9791-1CEFB35A9C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32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index.html,</a:t>
            </a:r>
            <a:r>
              <a:rPr lang="en-US" baseline="0" dirty="0" smtClean="0"/>
              <a:t> index.js and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</a:t>
            </a:r>
          </a:p>
          <a:p>
            <a:r>
              <a:rPr lang="en-US" baseline="0" dirty="0" smtClean="0"/>
              <a:t>Make sure website can be served</a:t>
            </a:r>
          </a:p>
          <a:p>
            <a:r>
              <a:rPr lang="en-US" baseline="0" dirty="0" smtClean="0"/>
              <a:t>import Redux from CDN</a:t>
            </a:r>
          </a:p>
          <a:p>
            <a:r>
              <a:rPr lang="en-US" baseline="0" dirty="0" smtClean="0"/>
              <a:t>create empty store with default state and no reducer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3B01A-B9D3-43AF-9791-1CEFB35A9C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19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index.html,</a:t>
            </a:r>
            <a:r>
              <a:rPr lang="en-US" baseline="0" dirty="0" smtClean="0"/>
              <a:t> index.js and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</a:t>
            </a:r>
          </a:p>
          <a:p>
            <a:r>
              <a:rPr lang="en-US" baseline="0" dirty="0" smtClean="0"/>
              <a:t>Make sure website can be served</a:t>
            </a:r>
          </a:p>
          <a:p>
            <a:r>
              <a:rPr lang="en-US" baseline="0" dirty="0" smtClean="0"/>
              <a:t>import Redux from CDN</a:t>
            </a:r>
          </a:p>
          <a:p>
            <a:r>
              <a:rPr lang="en-US" baseline="0" dirty="0" smtClean="0"/>
              <a:t>create empty store with default state and no reducer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3B01A-B9D3-43AF-9791-1CEFB35A9C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8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FEB39F5-00F5-49A1-B4C7-4780F1DED7F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4AB-99F5-4D8D-BBA9-15D6B033B12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2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9F5-00F5-49A1-B4C7-4780F1DED7F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4AB-99F5-4D8D-BBA9-15D6B0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9F5-00F5-49A1-B4C7-4780F1DED7F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4AB-99F5-4D8D-BBA9-15D6B033B12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91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9F5-00F5-49A1-B4C7-4780F1DED7F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4AB-99F5-4D8D-BBA9-15D6B0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0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9F5-00F5-49A1-B4C7-4780F1DED7F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4AB-99F5-4D8D-BBA9-15D6B033B12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7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9F5-00F5-49A1-B4C7-4780F1DED7F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4AB-99F5-4D8D-BBA9-15D6B0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1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9F5-00F5-49A1-B4C7-4780F1DED7F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4AB-99F5-4D8D-BBA9-15D6B0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1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9F5-00F5-49A1-B4C7-4780F1DED7F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4AB-99F5-4D8D-BBA9-15D6B0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6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9F5-00F5-49A1-B4C7-4780F1DED7F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4AB-99F5-4D8D-BBA9-15D6B0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2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9F5-00F5-49A1-B4C7-4780F1DED7F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4AB-99F5-4D8D-BBA9-15D6B033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9F5-00F5-49A1-B4C7-4780F1DED7F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F4AB-99F5-4D8D-BBA9-15D6B033B12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28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FEB39F5-00F5-49A1-B4C7-4780F1DED7F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CB0F4AB-99F5-4D8D-BBA9-15D6B033B12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28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Redux Explained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Very Special Presentation by Daniel “Code Whisperer” Stern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app, part 1:</a:t>
            </a:r>
            <a:br>
              <a:rPr lang="en-US" dirty="0" smtClean="0"/>
            </a:br>
            <a:r>
              <a:rPr lang="en-US" dirty="0" smtClean="0"/>
              <a:t>The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- All Redux applications have one (or rarely, more than one) store</a:t>
            </a:r>
          </a:p>
          <a:p>
            <a:r>
              <a:rPr lang="en-US" dirty="0" smtClean="0"/>
              <a:t>- Store is the repository for all the information that gives your app its unique shape</a:t>
            </a:r>
          </a:p>
          <a:p>
            <a:r>
              <a:rPr lang="en-US" dirty="0" smtClean="0"/>
              <a:t>- Store has default state which is like the skeleton of the app</a:t>
            </a:r>
            <a:endParaRPr lang="en-US" dirty="0"/>
          </a:p>
        </p:txBody>
      </p:sp>
      <p:pic>
        <p:nvPicPr>
          <p:cNvPr id="1028" name="Picture 4" descr="https://cdn.bulbagarden.net/upload/0/06/Pok%C3%A9_Mart_interior_RBY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09" y="2141313"/>
            <a:ext cx="4791220" cy="431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538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411" y="2183713"/>
            <a:ext cx="5643985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Activity #1</a:t>
            </a:r>
          </a:p>
          <a:p>
            <a:r>
              <a:rPr lang="en-US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a </a:t>
            </a:r>
            <a:br>
              <a:rPr lang="en-US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Redux Store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Image result for war ga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526" y="1571839"/>
            <a:ext cx="5254396" cy="350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63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Mutations change the application state</a:t>
            </a:r>
          </a:p>
          <a:p>
            <a:r>
              <a:rPr lang="en-US" dirty="0" smtClean="0"/>
              <a:t>Mutations have a “type” which explains what it does, e.g.</a:t>
            </a:r>
          </a:p>
          <a:p>
            <a:pPr lvl="1"/>
            <a:r>
              <a:rPr lang="en-US" i="1" dirty="0" smtClean="0"/>
              <a:t>CHANGE_SWEATER</a:t>
            </a:r>
          </a:p>
          <a:p>
            <a:pPr lvl="1"/>
            <a:r>
              <a:rPr lang="en-US" i="1" dirty="0" smtClean="0"/>
              <a:t>UPDATE_DOG_BREED,</a:t>
            </a:r>
          </a:p>
          <a:p>
            <a:pPr lvl="1"/>
            <a:r>
              <a:rPr lang="en-US" i="1" dirty="0" smtClean="0"/>
              <a:t>UPDATE_DOG_NAME</a:t>
            </a:r>
          </a:p>
          <a:p>
            <a:r>
              <a:rPr lang="en-US" dirty="0" smtClean="0"/>
              <a:t>Mutations are </a:t>
            </a:r>
            <a:r>
              <a:rPr lang="en-US" i="1" dirty="0" smtClean="0"/>
              <a:t>dispatched</a:t>
            </a:r>
            <a:r>
              <a:rPr lang="en-US" dirty="0" smtClean="0"/>
              <a:t> to the Redux store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6" name="Picture 4" descr="Image result for xme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2960142"/>
            <a:ext cx="4754562" cy="26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mutations to change the sweater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state = {</a:t>
            </a:r>
            <a:r>
              <a:rPr lang="en-US" sz="2000" dirty="0">
                <a:latin typeface="Lucida Console" panose="020B0609040504020204" pitchFamily="49" charset="0"/>
              </a:rPr>
              <a:t/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  name: '</a:t>
            </a:r>
            <a:r>
              <a:rPr lang="en-US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Charles</a:t>
            </a:r>
            <a:r>
              <a:rPr lang="en-US" sz="2000" dirty="0">
                <a:latin typeface="Lucida Console" panose="020B0609040504020204" pitchFamily="49" charset="0"/>
              </a:rPr>
              <a:t>',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  type: </a:t>
            </a: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CORGI</a:t>
            </a:r>
            <a:r>
              <a:rPr lang="en-US" sz="2000" dirty="0">
                <a:latin typeface="Lucida Console" panose="020B0609040504020204" pitchFamily="49" charset="0"/>
              </a:rPr>
              <a:t>,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  sweater: </a:t>
            </a: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CARDIGAN</a:t>
            </a:r>
            <a:r>
              <a:rPr lang="en-US" sz="2000" dirty="0">
                <a:latin typeface="Lucida Console" panose="020B0609040504020204" pitchFamily="49" charset="0"/>
              </a:rPr>
              <a:t>,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  color: </a:t>
            </a: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CHARTREUSE</a:t>
            </a:r>
            <a:r>
              <a:rPr lang="en-US" sz="2000" dirty="0">
                <a:latin typeface="Lucida Console" panose="020B0609040504020204" pitchFamily="49" charset="0"/>
              </a:rPr>
              <a:t/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mutation = {</a:t>
            </a:r>
            <a:r>
              <a:rPr lang="en-US" sz="2000" dirty="0">
                <a:latin typeface="Lucida Console" panose="020B0609040504020204" pitchFamily="49" charset="0"/>
              </a:rPr>
              <a:t/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  </a:t>
            </a:r>
            <a:r>
              <a:rPr lang="en-US" sz="2000" dirty="0" smtClean="0">
                <a:latin typeface="Lucida Console" panose="020B0609040504020204" pitchFamily="49" charset="0"/>
              </a:rPr>
              <a:t>type: CHANGE_SWEATER,</a:t>
            </a:r>
            <a:r>
              <a:rPr lang="en-US" sz="2000" dirty="0">
                <a:latin typeface="Lucida Console" panose="020B0609040504020204" pitchFamily="49" charset="0"/>
              </a:rPr>
              <a:t/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sweater</a:t>
            </a:r>
            <a:r>
              <a:rPr lang="en-US" sz="2000" dirty="0">
                <a:latin typeface="Lucida Console" panose="020B0609040504020204" pitchFamily="49" charset="0"/>
              </a:rPr>
              <a:t>: </a:t>
            </a:r>
            <a:r>
              <a:rPr lang="en-US" sz="20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TURTLENECK</a:t>
            </a:r>
            <a:r>
              <a:rPr lang="en-US" sz="2000" dirty="0" smtClean="0">
                <a:latin typeface="Lucida Console" panose="020B0609040504020204" pitchFamily="49" charset="0"/>
              </a:rPr>
              <a:t>,</a:t>
            </a:r>
            <a:r>
              <a:rPr lang="en-US" sz="2000" dirty="0">
                <a:latin typeface="Lucida Console" panose="020B0609040504020204" pitchFamily="49" charset="0"/>
              </a:rPr>
              <a:t/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result = {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 name: '</a:t>
            </a:r>
            <a:r>
              <a:rPr 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Charles</a:t>
            </a:r>
            <a:r>
              <a:rPr lang="en-US" sz="2400" dirty="0">
                <a:latin typeface="Lucida Console" panose="020B0609040504020204" pitchFamily="49" charset="0"/>
              </a:rPr>
              <a:t>',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 type: </a:t>
            </a:r>
            <a:r>
              <a:rPr lang="en-US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CORGI</a:t>
            </a:r>
            <a:r>
              <a:rPr lang="en-US" sz="2400" dirty="0">
                <a:latin typeface="Lucida Console" panose="020B0609040504020204" pitchFamily="49" charset="0"/>
              </a:rPr>
              <a:t>,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 sweater: 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TURTLENECK</a:t>
            </a:r>
            <a:r>
              <a:rPr lang="en-US" sz="2400" dirty="0" smtClean="0">
                <a:latin typeface="Lucida Console" panose="020B0609040504020204" pitchFamily="49" charset="0"/>
              </a:rPr>
              <a:t>,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 color: </a:t>
            </a:r>
            <a:r>
              <a:rPr lang="en-US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CHARTREUSE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1327111">
            <a:off x="638354" y="2477008"/>
            <a:ext cx="5351247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Activity #2</a:t>
            </a:r>
          </a:p>
          <a:p>
            <a:r>
              <a:rPr 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Adding Mutations</a:t>
            </a:r>
          </a:p>
          <a:p>
            <a:r>
              <a:rPr lang="en-US" sz="3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(And HTML and stuff)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Image result for war ga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526" y="1571839"/>
            <a:ext cx="5254396" cy="350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55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recap: </a:t>
            </a:r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State</a:t>
            </a:r>
            <a:r>
              <a:rPr lang="en-US" dirty="0" smtClean="0"/>
              <a:t> – What’s up with your application</a:t>
            </a:r>
          </a:p>
          <a:p>
            <a:r>
              <a:rPr lang="en-US" b="1" dirty="0" smtClean="0"/>
              <a:t>Store</a:t>
            </a:r>
            <a:r>
              <a:rPr lang="en-US" dirty="0" smtClean="0"/>
              <a:t> – Where the state goes</a:t>
            </a:r>
          </a:p>
          <a:p>
            <a:r>
              <a:rPr lang="en-US" b="1" dirty="0" smtClean="0"/>
              <a:t>Mutation</a:t>
            </a:r>
            <a:r>
              <a:rPr lang="en-US" dirty="0" smtClean="0"/>
              <a:t> – Something that tells the state to change</a:t>
            </a:r>
          </a:p>
          <a:p>
            <a:r>
              <a:rPr lang="en-US" b="1" dirty="0" smtClean="0"/>
              <a:t>Dispatch</a:t>
            </a:r>
            <a:r>
              <a:rPr lang="en-US" dirty="0" smtClean="0"/>
              <a:t> – How you give a mutation to the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function that </a:t>
            </a:r>
            <a:r>
              <a:rPr lang="en-US" i="1" dirty="0" smtClean="0"/>
              <a:t>always </a:t>
            </a:r>
            <a:r>
              <a:rPr lang="en-US" dirty="0" smtClean="0"/>
              <a:t>returns the application’s state</a:t>
            </a:r>
          </a:p>
          <a:p>
            <a:r>
              <a:rPr lang="en-US" dirty="0" smtClean="0"/>
              <a:t>The “brain” of the Redux store</a:t>
            </a:r>
          </a:p>
          <a:p>
            <a:r>
              <a:rPr lang="en-US" dirty="0" smtClean="0"/>
              <a:t>Takes a second argument, called an </a:t>
            </a:r>
            <a:r>
              <a:rPr lang="en-US" i="1" dirty="0" smtClean="0"/>
              <a:t>action</a:t>
            </a:r>
            <a:r>
              <a:rPr lang="en-US" dirty="0" smtClean="0"/>
              <a:t> or </a:t>
            </a:r>
            <a:r>
              <a:rPr lang="en-US" i="1" dirty="0" smtClean="0"/>
              <a:t>mutation</a:t>
            </a:r>
          </a:p>
          <a:p>
            <a:r>
              <a:rPr lang="en-US" dirty="0" smtClean="0"/>
              <a:t>Mutation can result in a different application 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2837" y="2955411"/>
            <a:ext cx="5725352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function (</a:t>
            </a:r>
            <a:r>
              <a:rPr 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state, action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state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07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world’s most basic reducer (I/III)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286000"/>
            <a:ext cx="47548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function (</a:t>
            </a:r>
            <a:r>
              <a:rPr lang="en-US" sz="2800" dirty="0" smtClean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state</a:t>
            </a:r>
            <a:r>
              <a:rPr lang="en-US" sz="2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lang="en-US" sz="2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return </a:t>
            </a:r>
            <a:r>
              <a:rPr lang="en-US" sz="2800" dirty="0" smtClean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state</a:t>
            </a:r>
            <a:r>
              <a:rPr lang="en-US" sz="2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en-US" sz="2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};</a:t>
            </a:r>
            <a:endParaRPr lang="en-US" sz="28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 descr="File:Surprised Pikach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468" y="2234241"/>
            <a:ext cx="4762500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1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world’s most basic reducer (ii/iii)</a:t>
            </a:r>
            <a:br>
              <a:rPr lang="en-US" dirty="0" smtClean="0"/>
            </a:br>
            <a:r>
              <a:rPr lang="en-US" dirty="0" smtClean="0"/>
              <a:t>adding machine edition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7" y="2286000"/>
            <a:ext cx="622179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function (</a:t>
            </a:r>
            <a:r>
              <a:rPr lang="en-US" sz="2000" dirty="0" smtClean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state = 0, action</a:t>
            </a: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if (</a:t>
            </a:r>
            <a:r>
              <a:rPr lang="en-US" sz="2000" dirty="0" err="1" smtClean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action</a:t>
            </a:r>
            <a:r>
              <a:rPr lang="en-US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.type</a:t>
            </a: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=== `</a:t>
            </a:r>
            <a:r>
              <a:rPr lang="en-US" sz="2000" dirty="0" smtClean="0">
                <a:solidFill>
                  <a:schemeClr val="accent5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INCREMENT</a:t>
            </a: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`) </a:t>
            </a:r>
            <a:b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{   </a:t>
            </a:r>
            <a:b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return </a:t>
            </a:r>
            <a:r>
              <a:rPr lang="en-US" sz="2000" dirty="0" smtClean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state </a:t>
            </a: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+ 1;</a:t>
            </a:r>
            <a:b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}</a:t>
            </a:r>
            <a:b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smtClean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state</a:t>
            </a: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6146" name="Picture 2" descr="Image result for shocked pikachu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82" y="2215236"/>
            <a:ext cx="4787131" cy="416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4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world’s most basic reducer (iii/iii)</a:t>
            </a:r>
            <a:br>
              <a:rPr lang="en-US" dirty="0" smtClean="0"/>
            </a:br>
            <a:r>
              <a:rPr lang="en-US" dirty="0" smtClean="0"/>
              <a:t>switch edition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323" y="2338449"/>
            <a:ext cx="622179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function (</a:t>
            </a:r>
            <a:r>
              <a:rPr 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state = 0, action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solidFill>
                  <a:srgbClr val="C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 smtClean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action</a:t>
            </a:r>
            <a:r>
              <a:rPr 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.type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solidFill>
                  <a:srgbClr val="C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solidFill>
                  <a:schemeClr val="accent5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INCREMENT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`:</a:t>
            </a:r>
            <a:b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state 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+ 1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smtClean="0">
                <a:solidFill>
                  <a:schemeClr val="accent5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DECREMENT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`: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state 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- 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solidFill>
                  <a:srgbClr val="C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default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b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return state;</a:t>
            </a:r>
            <a:b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}</a:t>
            </a: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Surprised Pikachu Detective: blank meme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700" y="2247526"/>
            <a:ext cx="5126705" cy="370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6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explained: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A workplace scenario </a:t>
            </a:r>
          </a:p>
          <a:p>
            <a:r>
              <a:rPr lang="en-US" dirty="0" smtClean="0"/>
              <a:t>2) </a:t>
            </a:r>
            <a:r>
              <a:rPr lang="en-US" dirty="0" smtClean="0"/>
              <a:t>Redux Explanation</a:t>
            </a:r>
            <a:endParaRPr lang="en-US" dirty="0" smtClean="0"/>
          </a:p>
          <a:p>
            <a:r>
              <a:rPr lang="en-US" dirty="0"/>
              <a:t>3</a:t>
            </a:r>
            <a:r>
              <a:rPr lang="en-US" dirty="0" smtClean="0"/>
              <a:t>) Building a Redux application</a:t>
            </a:r>
          </a:p>
          <a:p>
            <a:pPr lvl="1"/>
            <a:r>
              <a:rPr lang="en-US" dirty="0" smtClean="0"/>
              <a:t>a) The Store</a:t>
            </a:r>
          </a:p>
          <a:p>
            <a:pPr lvl="1"/>
            <a:r>
              <a:rPr lang="en-US" dirty="0" smtClean="0"/>
              <a:t>b) Reducers &amp; Mutations</a:t>
            </a:r>
          </a:p>
          <a:p>
            <a:pPr lvl="1"/>
            <a:r>
              <a:rPr lang="en-US" dirty="0" smtClean="0"/>
              <a:t>c) 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39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1327111">
            <a:off x="638354" y="2200010"/>
            <a:ext cx="5351247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Activity #3</a:t>
            </a:r>
          </a:p>
          <a:p>
            <a:r>
              <a:rPr lang="en-US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Creating the reducer and finalizing the app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Image result for war ga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526" y="1571839"/>
            <a:ext cx="5254396" cy="350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26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an input for name and have the name superimposed on the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Update the application so when the user refreshes the page, it remembers their preference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more colors and fetch the image from the web using Ajax (hard)</a:t>
            </a:r>
          </a:p>
        </p:txBody>
      </p:sp>
      <p:pic>
        <p:nvPicPr>
          <p:cNvPr id="4098" name="Picture 2" descr="Image result for homer smr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228" y="22860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050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Redux manages your app’s state</a:t>
            </a:r>
          </a:p>
          <a:p>
            <a:r>
              <a:rPr lang="en-US" dirty="0" smtClean="0"/>
              <a:t>Redux can manage the underlying data for a React application, but takes no part in rendering</a:t>
            </a:r>
          </a:p>
          <a:p>
            <a:r>
              <a:rPr lang="en-US" dirty="0" smtClean="0"/>
              <a:t>Redux provides a store which provides easy access to state but restricts modifying it</a:t>
            </a:r>
          </a:p>
          <a:p>
            <a:r>
              <a:rPr lang="en-US" dirty="0" smtClean="0"/>
              <a:t>Mutations can be interpreted by a reducer to change the state</a:t>
            </a:r>
          </a:p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7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Workplace Scenario: the special dog sweater company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Your company sells special sweaters for special dogs.</a:t>
            </a:r>
          </a:p>
          <a:p>
            <a:r>
              <a:rPr lang="en-US" dirty="0" smtClean="0"/>
              <a:t>Your supervisor, L. </a:t>
            </a:r>
            <a:r>
              <a:rPr lang="en-US" dirty="0" err="1" smtClean="0"/>
              <a:t>Brador</a:t>
            </a:r>
            <a:r>
              <a:rPr lang="en-US" dirty="0" smtClean="0"/>
              <a:t>, informs you about an exciting website that you will be building, The Dog Wardrobe Simulator.</a:t>
            </a:r>
          </a:p>
          <a:p>
            <a:r>
              <a:rPr lang="en-US" dirty="0" smtClean="0"/>
              <a:t>Users will be able to select from a variety of dogs, and see how they look in a number of different sweaters.</a:t>
            </a:r>
          </a:p>
          <a:p>
            <a:r>
              <a:rPr lang="en-US" dirty="0" smtClean="0"/>
              <a:t>The Dog Wardrobe Simulator will be an application written in JavaScript and CSS, using Redux to manage state. </a:t>
            </a:r>
          </a:p>
        </p:txBody>
      </p:sp>
      <p:pic>
        <p:nvPicPr>
          <p:cNvPr id="1026" name="Picture 2" descr="https://i.imgur.com/F9exO1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75" y="1188720"/>
            <a:ext cx="4601538" cy="445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0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 – </a:t>
            </a:r>
            <a:br>
              <a:rPr lang="en-US" dirty="0" smtClean="0"/>
            </a:br>
            <a:r>
              <a:rPr lang="en-US" dirty="0" smtClean="0"/>
              <a:t>coding along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 code is simple and fits within one JS file</a:t>
            </a:r>
          </a:p>
          <a:p>
            <a:r>
              <a:rPr lang="en-US" dirty="0" smtClean="0"/>
              <a:t>Node.js, Maven, Apache or any other tool to serve basic HTML pages is required</a:t>
            </a:r>
          </a:p>
          <a:p>
            <a:r>
              <a:rPr lang="en-US" dirty="0" smtClean="0"/>
              <a:t>Full </a:t>
            </a:r>
            <a:r>
              <a:rPr lang="en-US" dirty="0"/>
              <a:t>code available at</a:t>
            </a:r>
            <a:br>
              <a:rPr lang="en-US" dirty="0"/>
            </a:br>
            <a:r>
              <a:rPr lang="en-US" sz="1600" dirty="0">
                <a:solidFill>
                  <a:srgbClr val="FF0000"/>
                </a:solidFill>
              </a:rPr>
              <a:t>https://</a:t>
            </a:r>
            <a:r>
              <a:rPr lang="en-US" sz="1600" dirty="0" smtClean="0">
                <a:solidFill>
                  <a:srgbClr val="FF0000"/>
                </a:solidFill>
              </a:rPr>
              <a:t>github.com/danielstern/redux-app</a:t>
            </a:r>
          </a:p>
          <a:p>
            <a:r>
              <a:rPr lang="en-US" dirty="0" smtClean="0"/>
              <a:t>Image files on GitHub are required to make functioning app</a:t>
            </a:r>
            <a:endParaRPr lang="en-US" dirty="0"/>
          </a:p>
        </p:txBody>
      </p:sp>
      <p:pic>
        <p:nvPicPr>
          <p:cNvPr id="1026" name="Picture 2" descr="Image result for power glo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93" y="1233055"/>
            <a:ext cx="4728280" cy="42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32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just what </a:t>
            </a:r>
            <a:r>
              <a:rPr lang="en-US" i="1" dirty="0" smtClean="0"/>
              <a:t>is</a:t>
            </a:r>
            <a:r>
              <a:rPr lang="en-US" dirty="0" smtClean="0"/>
              <a:t> redux?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13" y="1316182"/>
            <a:ext cx="4197062" cy="41970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 JavaScript Library</a:t>
            </a:r>
          </a:p>
          <a:p>
            <a:r>
              <a:rPr lang="en-US" sz="1800" dirty="0" smtClean="0"/>
              <a:t>Manages your application’s </a:t>
            </a:r>
            <a:r>
              <a:rPr lang="en-US" sz="1800" i="1" dirty="0" smtClean="0"/>
              <a:t>state: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name `Perdita`,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breed: `Dalmatian`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 smtClean="0"/>
              <a:t>Makes it </a:t>
            </a:r>
            <a:r>
              <a:rPr lang="en-US" sz="1800" i="1" dirty="0" smtClean="0"/>
              <a:t>easy to access</a:t>
            </a:r>
            <a:r>
              <a:rPr lang="en-US" sz="1800" dirty="0" smtClean="0"/>
              <a:t> state but makes it </a:t>
            </a:r>
            <a:r>
              <a:rPr lang="en-US" sz="1800" i="1" dirty="0" smtClean="0"/>
              <a:t>hard to modify </a:t>
            </a:r>
            <a:r>
              <a:rPr lang="en-US" sz="1800" dirty="0" smtClean="0"/>
              <a:t>state</a:t>
            </a:r>
          </a:p>
          <a:p>
            <a:r>
              <a:rPr lang="en-US" sz="1800" dirty="0" smtClean="0">
                <a:cs typeface="Courier New" panose="02070309020205020404" pitchFamily="49" charset="0"/>
              </a:rPr>
              <a:t>React is </a:t>
            </a:r>
            <a:r>
              <a:rPr lang="en-US" sz="1800" b="1" dirty="0" smtClean="0">
                <a:cs typeface="Courier New" panose="02070309020205020404" pitchFamily="49" charset="0"/>
              </a:rPr>
              <a:t>not </a:t>
            </a:r>
            <a:r>
              <a:rPr lang="en-US" sz="1800" dirty="0" smtClean="0">
                <a:cs typeface="Courier New" panose="02070309020205020404" pitchFamily="49" charset="0"/>
              </a:rPr>
              <a:t>required</a:t>
            </a:r>
          </a:p>
        </p:txBody>
      </p:sp>
    </p:spTree>
    <p:extLst>
      <p:ext uri="{BB962C8B-B14F-4D97-AF65-F5344CB8AC3E}">
        <p14:creationId xmlns:p14="http://schemas.microsoft.com/office/powerpoint/2010/main" val="13828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 with redux?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Redux scales very well</a:t>
            </a:r>
          </a:p>
          <a:p>
            <a:pPr lvl="1"/>
            <a:r>
              <a:rPr lang="en-US" dirty="0" smtClean="0"/>
              <a:t>Linear growth in app scale usually results in cubic growth of complexity</a:t>
            </a:r>
          </a:p>
          <a:p>
            <a:pPr lvl="2"/>
            <a:r>
              <a:rPr lang="en-US" dirty="0" smtClean="0"/>
              <a:t>Redux prevents this, causing maintenance complexity to scale more linearly</a:t>
            </a:r>
          </a:p>
          <a:p>
            <a:pPr lvl="2"/>
            <a:r>
              <a:rPr lang="en-US" dirty="0" smtClean="0"/>
              <a:t>It’s a bit more complex at the beginning</a:t>
            </a:r>
          </a:p>
          <a:p>
            <a:r>
              <a:rPr lang="en-US" dirty="0" smtClean="0"/>
              <a:t>Redux is easy to troubleshoot</a:t>
            </a:r>
          </a:p>
          <a:p>
            <a:pPr lvl="1"/>
            <a:r>
              <a:rPr lang="en-US" dirty="0" smtClean="0"/>
              <a:t>Easy-to-access but hard-to-change state is easy to understand</a:t>
            </a:r>
          </a:p>
          <a:p>
            <a:pPr lvl="1"/>
            <a:r>
              <a:rPr lang="en-US" dirty="0" smtClean="0"/>
              <a:t>Changes to state resulting in errors are easy to trace to their source</a:t>
            </a:r>
          </a:p>
        </p:txBody>
      </p:sp>
      <p:pic>
        <p:nvPicPr>
          <p:cNvPr id="2050" name="Picture 2" descr="Image result for linear vs cubic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2286000"/>
            <a:ext cx="4754562" cy="28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09852" y="5232163"/>
            <a:ext cx="482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Complexity over time with Redux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Complexity over time without Redux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1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people conflate </a:t>
            </a:r>
            <a:br>
              <a:rPr lang="en-US" dirty="0" smtClean="0"/>
            </a:br>
            <a:r>
              <a:rPr lang="en-US" dirty="0" smtClean="0"/>
              <a:t>react and redux?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Redux developed by e-celebrity </a:t>
            </a:r>
            <a:r>
              <a:rPr lang="en-US" b="1" dirty="0" smtClean="0"/>
              <a:t>Dan Abramov</a:t>
            </a:r>
          </a:p>
          <a:p>
            <a:r>
              <a:rPr lang="en-US" dirty="0" smtClean="0"/>
              <a:t>In his original </a:t>
            </a:r>
            <a:r>
              <a:rPr lang="en-US" i="1" dirty="0" smtClean="0"/>
              <a:t>egghead.io</a:t>
            </a:r>
            <a:r>
              <a:rPr lang="en-US" dirty="0" smtClean="0"/>
              <a:t> course, </a:t>
            </a:r>
            <a:r>
              <a:rPr lang="en-US" b="1" dirty="0" smtClean="0"/>
              <a:t>Abramov</a:t>
            </a:r>
            <a:r>
              <a:rPr lang="en-US" dirty="0" smtClean="0"/>
              <a:t> starts the lecture by setting up React</a:t>
            </a:r>
          </a:p>
          <a:p>
            <a:r>
              <a:rPr lang="en-US" dirty="0" smtClean="0"/>
              <a:t>Subsequent students and teachers have been confused by this and think the two must go together</a:t>
            </a:r>
          </a:p>
          <a:p>
            <a:r>
              <a:rPr lang="en-US" dirty="0" smtClean="0"/>
              <a:t>There is in fact no requirement that the two be used together</a:t>
            </a:r>
          </a:p>
        </p:txBody>
      </p:sp>
      <p:pic>
        <p:nvPicPr>
          <p:cNvPr id="5124" name="Picture 4" descr="Image result for cowboy bugs mem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2960142"/>
            <a:ext cx="4754562" cy="26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83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Dog wardrobe simulator:</a:t>
            </a:r>
            <a:br>
              <a:rPr lang="en-US" dirty="0" smtClean="0"/>
            </a:br>
            <a:r>
              <a:rPr lang="en-US" dirty="0" smtClean="0"/>
              <a:t>what are the variables?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- Name of dog</a:t>
            </a:r>
          </a:p>
          <a:p>
            <a:r>
              <a:rPr lang="en-US" dirty="0" smtClean="0"/>
              <a:t>- Type of dog selected</a:t>
            </a:r>
          </a:p>
          <a:p>
            <a:r>
              <a:rPr lang="en-US" dirty="0" smtClean="0"/>
              <a:t>- Type of dog sweater selected</a:t>
            </a:r>
          </a:p>
          <a:p>
            <a:r>
              <a:rPr lang="en-US" dirty="0" smtClean="0"/>
              <a:t>- Color of dog sweater selected</a:t>
            </a:r>
          </a:p>
        </p:txBody>
      </p:sp>
      <p:pic>
        <p:nvPicPr>
          <p:cNvPr id="2052" name="Picture 4" descr="https://i.imgur.com/gizoGPp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514402"/>
            <a:ext cx="4754562" cy="356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5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 wardrobe simulator variables</a:t>
            </a:r>
            <a:br>
              <a:rPr lang="en-US" dirty="0" smtClean="0"/>
            </a:br>
            <a:r>
              <a:rPr lang="en-US" dirty="0" smtClean="0"/>
              <a:t>from point form list to </a:t>
            </a:r>
            <a:r>
              <a:rPr lang="en-US" dirty="0" err="1" smtClean="0"/>
              <a:t>Javascript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of things the application needs to remember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- Name of dog</a:t>
            </a:r>
          </a:p>
          <a:p>
            <a:r>
              <a:rPr lang="en-US" dirty="0"/>
              <a:t>- Type of dog selected</a:t>
            </a:r>
          </a:p>
          <a:p>
            <a:r>
              <a:rPr lang="en-US" dirty="0"/>
              <a:t>- Type of dog sweater selected</a:t>
            </a:r>
          </a:p>
          <a:p>
            <a:r>
              <a:rPr lang="en-US" dirty="0"/>
              <a:t>- Color of dog sweater </a:t>
            </a:r>
            <a:r>
              <a:rPr lang="en-US" dirty="0" smtClean="0"/>
              <a:t>selected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The Application State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{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name: '</a:t>
            </a:r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Charles</a:t>
            </a:r>
            <a:r>
              <a:rPr lang="en-US" dirty="0">
                <a:latin typeface="Lucida Console" panose="020B0609040504020204" pitchFamily="49" charset="0"/>
              </a:rPr>
              <a:t>',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type: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CORGI</a:t>
            </a:r>
            <a:r>
              <a:rPr lang="en-US" dirty="0" smtClean="0">
                <a:latin typeface="Lucida Console" panose="020B0609040504020204" pitchFamily="49" charset="0"/>
              </a:rPr>
              <a:t>,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sweater: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CARDIGAN</a:t>
            </a:r>
            <a:r>
              <a:rPr lang="en-US" dirty="0" smtClean="0">
                <a:latin typeface="Lucida Console" panose="020B0609040504020204" pitchFamily="49" charset="0"/>
              </a:rPr>
              <a:t>,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color: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CHARTREUSE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3019</TotalTime>
  <Words>791</Words>
  <Application>Microsoft Office PowerPoint</Application>
  <PresentationFormat>Widescreen</PresentationFormat>
  <Paragraphs>119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Lucida Console</vt:lpstr>
      <vt:lpstr>Tw Cen MT</vt:lpstr>
      <vt:lpstr>Tw Cen MT Condensed</vt:lpstr>
      <vt:lpstr>Wingdings 3</vt:lpstr>
      <vt:lpstr>Integral</vt:lpstr>
      <vt:lpstr>Redux Explained</vt:lpstr>
      <vt:lpstr>Redux explained: roadmap</vt:lpstr>
      <vt:lpstr>A Workplace Scenario: the special dog sweater company</vt:lpstr>
      <vt:lpstr>before we start –  coding along</vt:lpstr>
      <vt:lpstr>So just what is redux?</vt:lpstr>
      <vt:lpstr>why bother with redux?</vt:lpstr>
      <vt:lpstr>why do people conflate  react and redux?</vt:lpstr>
      <vt:lpstr>Dog wardrobe simulator: what are the variables?</vt:lpstr>
      <vt:lpstr>Dog wardrobe simulator variables from point form list to Javascript object</vt:lpstr>
      <vt:lpstr>Building an app, part 1: The store</vt:lpstr>
      <vt:lpstr>PowerPoint Presentation</vt:lpstr>
      <vt:lpstr>Mutations</vt:lpstr>
      <vt:lpstr>Using mutations to change the sweater</vt:lpstr>
      <vt:lpstr>PowerPoint Presentation</vt:lpstr>
      <vt:lpstr>Redux recap: Key terms</vt:lpstr>
      <vt:lpstr>the reducer</vt:lpstr>
      <vt:lpstr>world’s most basic reducer (I/III)</vt:lpstr>
      <vt:lpstr>world’s most basic reducer (ii/iii) adding machine edition</vt:lpstr>
      <vt:lpstr>world’s most basic reducer (iii/iii) switch edition</vt:lpstr>
      <vt:lpstr>PowerPoint Presentation</vt:lpstr>
      <vt:lpstr>challenges</vt:lpstr>
      <vt:lpstr>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 Explained</dc:title>
  <dc:creator>Daniel</dc:creator>
  <cp:lastModifiedBy>Daniel</cp:lastModifiedBy>
  <cp:revision>27</cp:revision>
  <dcterms:created xsi:type="dcterms:W3CDTF">2019-01-09T13:57:04Z</dcterms:created>
  <dcterms:modified xsi:type="dcterms:W3CDTF">2019-01-21T13:08:28Z</dcterms:modified>
</cp:coreProperties>
</file>