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app.com/b" TargetMode="External"/><Relationship Id="rId2" Type="http://schemas.openxmlformats.org/officeDocument/2006/relationships/hyperlink" Target="http://www.myapp.com/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mysite.com/user/daniel/setting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 your web apps with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© 2019 Code Whisperer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4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routing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Why should you care?</a:t>
            </a:r>
          </a:p>
          <a:p>
            <a:pPr lvl="1"/>
            <a:r>
              <a:rPr lang="en-US" dirty="0" smtClean="0"/>
              <a:t>How do you use it?</a:t>
            </a:r>
          </a:p>
          <a:p>
            <a:r>
              <a:rPr lang="en-US" dirty="0" smtClean="0"/>
              <a:t>Live coding example!</a:t>
            </a:r>
          </a:p>
          <a:p>
            <a:pPr lvl="1"/>
            <a:r>
              <a:rPr lang="en-US" dirty="0" smtClean="0"/>
              <a:t>Create a simple “</a:t>
            </a:r>
            <a:r>
              <a:rPr lang="en-US" dirty="0" err="1" smtClean="0"/>
              <a:t>Wordpress</a:t>
            </a:r>
            <a:r>
              <a:rPr lang="en-US" dirty="0" smtClean="0"/>
              <a:t>”-like application</a:t>
            </a:r>
          </a:p>
          <a:p>
            <a:pPr lvl="1"/>
            <a:r>
              <a:rPr lang="en-US" dirty="0" smtClean="0"/>
              <a:t>Create home-brewed routing solution</a:t>
            </a:r>
          </a:p>
        </p:txBody>
      </p:sp>
    </p:spTree>
    <p:extLst>
      <p:ext uri="{BB962C8B-B14F-4D97-AF65-F5344CB8AC3E}">
        <p14:creationId xmlns:p14="http://schemas.microsoft.com/office/powerpoint/2010/main" val="229463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code 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Laptop, connected to internet</a:t>
            </a:r>
          </a:p>
          <a:p>
            <a:r>
              <a:rPr lang="en-US" dirty="0" smtClean="0"/>
              <a:t>Program for writing code (IDE)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Node.js</a:t>
            </a:r>
            <a:endParaRPr lang="en-US" dirty="0"/>
          </a:p>
        </p:txBody>
      </p:sp>
      <p:pic>
        <p:nvPicPr>
          <p:cNvPr id="3074" name="Picture 2" descr="Image result for gwent all card ar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03" y="2011363"/>
            <a:ext cx="2930632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48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routing?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Web development convention that uses the URL bar to decide app’s state</a:t>
            </a:r>
          </a:p>
          <a:p>
            <a:r>
              <a:rPr lang="en-US" dirty="0" smtClean="0"/>
              <a:t>Two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>
                <a:hlinkClick r:id="rId2"/>
              </a:rPr>
              <a:t>www.myapp.com/a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>
                <a:hlinkClick r:id="rId3"/>
              </a:rPr>
              <a:t>www.myapp.com/b</a:t>
            </a:r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Would result in the app looking a different way</a:t>
            </a:r>
          </a:p>
          <a:p>
            <a:r>
              <a:rPr lang="en-US" dirty="0" smtClean="0"/>
              <a:t>Different than using multiple HTML pages – everything is handled by JavaScript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routing?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Creates URLs that look “readable”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latin typeface="Lucida Console" panose="020B0609040504020204" pitchFamily="49" charset="0"/>
                <a:hlinkClick r:id="rId2"/>
              </a:rPr>
              <a:t>http://mysite.com/user/daniel/settings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Allows user to save app state by copying URL from navigation bar</a:t>
            </a:r>
          </a:p>
          <a:p>
            <a:r>
              <a:rPr lang="en-US" dirty="0" smtClean="0"/>
              <a:t>Provides “source of truth” regarding how your app should look / behave</a:t>
            </a:r>
          </a:p>
          <a:p>
            <a:pPr lvl="1"/>
            <a:r>
              <a:rPr lang="en-US" dirty="0" smtClean="0"/>
              <a:t>Allows user to refresh the page or even open it in a new browser</a:t>
            </a:r>
          </a:p>
        </p:txBody>
      </p:sp>
      <p:pic>
        <p:nvPicPr>
          <p:cNvPr id="2050" name="Picture 2" descr="https://vignette.wikia.nocookie.net/witcher/images/9/9b/Naglfar_Gwent_card_art.jpeg/revision/latest?cb=201810222213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03" y="2011363"/>
            <a:ext cx="2930632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one do “routing”?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“right” or “wrong” way to set up routing --</a:t>
            </a:r>
          </a:p>
          <a:p>
            <a:pPr lvl="1"/>
            <a:r>
              <a:rPr lang="en-US" dirty="0" smtClean="0"/>
              <a:t>React Router for React Applications</a:t>
            </a:r>
          </a:p>
          <a:p>
            <a:pPr lvl="1"/>
            <a:r>
              <a:rPr lang="en-US" dirty="0" smtClean="0"/>
              <a:t>Ng-Router for Angular Applications</a:t>
            </a:r>
          </a:p>
          <a:p>
            <a:pPr lvl="1"/>
            <a:r>
              <a:rPr lang="en-US" dirty="0" smtClean="0"/>
              <a:t>Ad-hoc solutions whenever necessary</a:t>
            </a:r>
          </a:p>
        </p:txBody>
      </p:sp>
    </p:spTree>
    <p:extLst>
      <p:ext uri="{BB962C8B-B14F-4D97-AF65-F5344CB8AC3E}">
        <p14:creationId xmlns:p14="http://schemas.microsoft.com/office/powerpoint/2010/main" val="268944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build an application with router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folks!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r="617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© 2019 Code Whisperer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danieljackstern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0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4726</TotalTime>
  <Words>149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Lucida Console</vt:lpstr>
      <vt:lpstr>Wingdings</vt:lpstr>
      <vt:lpstr>Banded</vt:lpstr>
      <vt:lpstr>improve your web apps with routing</vt:lpstr>
      <vt:lpstr>session roadmap</vt:lpstr>
      <vt:lpstr>What you need to code along</vt:lpstr>
      <vt:lpstr>What’s routing?</vt:lpstr>
      <vt:lpstr>why routing?</vt:lpstr>
      <vt:lpstr>how does one do “routing”?</vt:lpstr>
      <vt:lpstr>Demo: build an application with router</vt:lpstr>
      <vt:lpstr>That’s all folks!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your web apps with routing</dc:title>
  <dc:creator>Daniel</dc:creator>
  <cp:lastModifiedBy>Daniel</cp:lastModifiedBy>
  <cp:revision>8</cp:revision>
  <dcterms:created xsi:type="dcterms:W3CDTF">2019-04-12T14:38:35Z</dcterms:created>
  <dcterms:modified xsi:type="dcterms:W3CDTF">2019-04-23T12:18:06Z</dcterms:modified>
</cp:coreProperties>
</file>