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D874E9-3C80-4A70-8EDE-F3C569D45FD5}" v="684" dt="2023-12-18T07:47:14.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12/17/2023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938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062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12/17/2023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743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12/17/2023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871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12/17/2023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352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29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599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064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508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577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053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12/17/2023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5200993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DBEAF0C-1A59-43F1-B2E9-637B2FE89E06}"/>
              </a:ext>
            </a:extLst>
          </p:cNvPr>
          <p:cNvPicPr>
            <a:picLocks noChangeAspect="1"/>
          </p:cNvPicPr>
          <p:nvPr/>
        </p:nvPicPr>
        <p:blipFill rotWithShape="1">
          <a:blip r:embed="rId2"/>
          <a:srcRect t="11042" r="9085" b="12286"/>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37126" y="1419225"/>
            <a:ext cx="4320227" cy="2395117"/>
          </a:xfrm>
        </p:spPr>
        <p:txBody>
          <a:bodyPr>
            <a:normAutofit/>
          </a:bodyPr>
          <a:lstStyle/>
          <a:p>
            <a:r>
              <a:rPr lang="en-US" sz="4000">
                <a:solidFill>
                  <a:srgbClr val="FFFFFF"/>
                </a:solidFill>
                <a:ea typeface="Calibri Light"/>
                <a:cs typeface="Calibri Light"/>
              </a:rPr>
              <a:t>Daniel Stoller – Project 3</a:t>
            </a:r>
            <a:endParaRPr lang="en-US" sz="4000">
              <a:solidFill>
                <a:srgbClr val="FFFFFF"/>
              </a:solidFill>
            </a:endParaRPr>
          </a:p>
        </p:txBody>
      </p:sp>
      <p:sp>
        <p:nvSpPr>
          <p:cNvPr id="3" name="Subtitle 2"/>
          <p:cNvSpPr>
            <a:spLocks noGrp="1"/>
          </p:cNvSpPr>
          <p:nvPr>
            <p:ph type="subTitle" idx="1"/>
          </p:nvPr>
        </p:nvSpPr>
        <p:spPr>
          <a:xfrm>
            <a:off x="837126" y="3824577"/>
            <a:ext cx="4320228" cy="1614198"/>
          </a:xfrm>
        </p:spPr>
        <p:txBody>
          <a:bodyPr vert="horz" lIns="91440" tIns="45720" rIns="91440" bIns="45720" rtlCol="0">
            <a:normAutofit/>
          </a:bodyPr>
          <a:lstStyle/>
          <a:p>
            <a:r>
              <a:rPr lang="en-US" sz="1800">
                <a:solidFill>
                  <a:srgbClr val="FFFFFF">
                    <a:alpha val="75000"/>
                  </a:srgbClr>
                </a:solidFill>
                <a:ea typeface="Calibri"/>
                <a:cs typeface="Calibri"/>
              </a:rPr>
              <a:t>3D Color Match</a:t>
            </a:r>
            <a:endParaRPr lang="en-US" sz="1800">
              <a:solidFill>
                <a:srgbClr val="FFFFFF">
                  <a:alpha val="75000"/>
                </a:srgbClr>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red rectangular object on a purple background&#10;&#10;Description automatically generated">
            <a:extLst>
              <a:ext uri="{FF2B5EF4-FFF2-40B4-BE49-F238E27FC236}">
                <a16:creationId xmlns:a16="http://schemas.microsoft.com/office/drawing/2014/main" id="{45111AFC-2E12-0A7F-C402-BBFBA4A2A592}"/>
              </a:ext>
            </a:extLst>
          </p:cNvPr>
          <p:cNvPicPr>
            <a:picLocks noChangeAspect="1"/>
          </p:cNvPicPr>
          <p:nvPr/>
        </p:nvPicPr>
        <p:blipFill rotWithShape="1">
          <a:blip r:embed="rId2"/>
          <a:srcRect t="30523" b="-1744"/>
          <a:stretch/>
        </p:blipFill>
        <p:spPr>
          <a:xfrm>
            <a:off x="-2" y="10"/>
            <a:ext cx="4578363" cy="2614967"/>
          </a:xfrm>
          <a:prstGeom prst="rect">
            <a:avLst/>
          </a:prstGeom>
        </p:spPr>
      </p:pic>
      <p:sp>
        <p:nvSpPr>
          <p:cNvPr id="17" name="Rectangle 16">
            <a:extLst>
              <a:ext uri="{FF2B5EF4-FFF2-40B4-BE49-F238E27FC236}">
                <a16:creationId xmlns:a16="http://schemas.microsoft.com/office/drawing/2014/main" id="{7B34D440-E359-4CB9-B8E8-81977A860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517" y="-460"/>
            <a:ext cx="9144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8F5A0E-5428-4604-A0F3-2224BE870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2560620"/>
            <a:ext cx="4581144"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288FC14-B788-4FBC-9C5E-BC4892F5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06" y="0"/>
            <a:ext cx="7571045" cy="6858000"/>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DEDAB7-8C0B-6EAA-7585-014CB08E953D}"/>
              </a:ext>
            </a:extLst>
          </p:cNvPr>
          <p:cNvSpPr>
            <a:spLocks noGrp="1"/>
          </p:cNvSpPr>
          <p:nvPr>
            <p:ph type="title"/>
          </p:nvPr>
        </p:nvSpPr>
        <p:spPr>
          <a:xfrm>
            <a:off x="5204707" y="457280"/>
            <a:ext cx="6400367" cy="1431399"/>
          </a:xfrm>
        </p:spPr>
        <p:txBody>
          <a:bodyPr anchor="ctr">
            <a:normAutofit/>
          </a:bodyPr>
          <a:lstStyle/>
          <a:p>
            <a:r>
              <a:rPr lang="en-US" dirty="0">
                <a:solidFill>
                  <a:srgbClr val="FFFFFF"/>
                </a:solidFill>
              </a:rPr>
              <a:t>3D Color Match</a:t>
            </a:r>
          </a:p>
        </p:txBody>
      </p:sp>
      <p:sp>
        <p:nvSpPr>
          <p:cNvPr id="3" name="Content Placeholder 2">
            <a:extLst>
              <a:ext uri="{FF2B5EF4-FFF2-40B4-BE49-F238E27FC236}">
                <a16:creationId xmlns:a16="http://schemas.microsoft.com/office/drawing/2014/main" id="{C7A318DD-545E-1E64-30E7-9FDBB4C28BE3}"/>
              </a:ext>
            </a:extLst>
          </p:cNvPr>
          <p:cNvSpPr>
            <a:spLocks noGrp="1"/>
          </p:cNvSpPr>
          <p:nvPr>
            <p:ph idx="1"/>
          </p:nvPr>
        </p:nvSpPr>
        <p:spPr>
          <a:xfrm>
            <a:off x="5207590" y="2194527"/>
            <a:ext cx="6397545" cy="4061676"/>
          </a:xfrm>
        </p:spPr>
        <p:txBody>
          <a:bodyPr vert="horz" lIns="91440" tIns="45720" rIns="91440" bIns="45720" rtlCol="0" anchor="ctr">
            <a:noAutofit/>
          </a:bodyPr>
          <a:lstStyle/>
          <a:p>
            <a:pPr marL="305435" indent="-305435"/>
            <a:r>
              <a:rPr lang="en-US" sz="1600" dirty="0">
                <a:solidFill>
                  <a:srgbClr val="FFFFFF"/>
                </a:solidFill>
              </a:rPr>
              <a:t>Match the board color to the background color</a:t>
            </a:r>
          </a:p>
          <a:p>
            <a:pPr marL="305435" indent="-305435"/>
            <a:r>
              <a:rPr lang="en-US" sz="1600" dirty="0">
                <a:solidFill>
                  <a:srgbClr val="FFFFFF"/>
                </a:solidFill>
              </a:rPr>
              <a:t>IMU sends Roll and Pitch to serial monitor and the game reads the data</a:t>
            </a:r>
          </a:p>
          <a:p>
            <a:pPr marL="305435" indent="-305435"/>
            <a:r>
              <a:rPr lang="en-US" sz="1600" dirty="0">
                <a:solidFill>
                  <a:srgbClr val="FFFFFF"/>
                </a:solidFill>
              </a:rPr>
              <a:t>Board is a 3d modeled IMU that rotates based on the orientation of the IMU in real time</a:t>
            </a:r>
          </a:p>
          <a:p>
            <a:pPr marL="305435" indent="-305435"/>
            <a:r>
              <a:rPr lang="en-US" sz="1600" dirty="0">
                <a:solidFill>
                  <a:srgbClr val="FFFFFF"/>
                </a:solidFill>
              </a:rPr>
              <a:t>Board and background are random RGB values between 0 and 9. RGB value of the board can be incremented by the IMU and the background changes once the board matches it</a:t>
            </a:r>
          </a:p>
          <a:p>
            <a:pPr marL="305435" indent="-305435"/>
            <a:r>
              <a:rPr lang="en-US" sz="1600" dirty="0">
                <a:solidFill>
                  <a:srgbClr val="FFFFFF"/>
                </a:solidFill>
              </a:rPr>
              <a:t>IMU orientation is split into 9 zones, with each zone changing the color of the board differently (left corners is red, right corners is blue, forward and backwards is green, left and right are black and white aka 1 of all)</a:t>
            </a:r>
          </a:p>
          <a:p>
            <a:pPr marL="305435" indent="-305435"/>
            <a:endParaRPr lang="en-US" sz="1600" dirty="0">
              <a:solidFill>
                <a:srgbClr val="FFFFFF"/>
              </a:solidFill>
            </a:endParaRPr>
          </a:p>
        </p:txBody>
      </p:sp>
      <p:pic>
        <p:nvPicPr>
          <p:cNvPr id="6" name="Picture 5" descr="A hand holding a small computer chip&#10;&#10;Description automatically generated">
            <a:extLst>
              <a:ext uri="{FF2B5EF4-FFF2-40B4-BE49-F238E27FC236}">
                <a16:creationId xmlns:a16="http://schemas.microsoft.com/office/drawing/2014/main" id="{69CA6236-93BC-02C3-F96E-AA14AB63E618}"/>
              </a:ext>
            </a:extLst>
          </p:cNvPr>
          <p:cNvPicPr>
            <a:picLocks noChangeAspect="1"/>
          </p:cNvPicPr>
          <p:nvPr/>
        </p:nvPicPr>
        <p:blipFill rotWithShape="1">
          <a:blip r:embed="rId3"/>
          <a:srcRect t="24631" r="277" b="20435"/>
          <a:stretch/>
        </p:blipFill>
        <p:spPr>
          <a:xfrm>
            <a:off x="-2115" y="2648351"/>
            <a:ext cx="4517608" cy="4209661"/>
          </a:xfrm>
          <a:prstGeom prst="rect">
            <a:avLst/>
          </a:prstGeom>
        </p:spPr>
      </p:pic>
    </p:spTree>
    <p:extLst>
      <p:ext uri="{BB962C8B-B14F-4D97-AF65-F5344CB8AC3E}">
        <p14:creationId xmlns:p14="http://schemas.microsoft.com/office/powerpoint/2010/main" val="30784020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AD936F5-D47C-418E-957B-E67FE0AB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383D63D-AFF6-450E-9563-88C596AE6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1E16AD71-390C-4868-A5FB-5EB087437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831BE33D-0E67-4BB0-8A1B-581C9F3C4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428F49-D716-4BA1-9E15-BCC588E96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5" y="619432"/>
            <a:ext cx="3697570" cy="5771133"/>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3EAB3-3936-6ED7-F2C0-FDC31359F3B3}"/>
              </a:ext>
            </a:extLst>
          </p:cNvPr>
          <p:cNvSpPr>
            <a:spLocks noGrp="1"/>
          </p:cNvSpPr>
          <p:nvPr>
            <p:ph type="title"/>
          </p:nvPr>
        </p:nvSpPr>
        <p:spPr>
          <a:xfrm>
            <a:off x="581192" y="702155"/>
            <a:ext cx="3433547" cy="1366281"/>
          </a:xfrm>
        </p:spPr>
        <p:txBody>
          <a:bodyPr>
            <a:normAutofit/>
          </a:bodyPr>
          <a:lstStyle/>
          <a:p>
            <a:r>
              <a:rPr lang="en-US" b="1">
                <a:solidFill>
                  <a:srgbClr val="FFFFFF"/>
                </a:solidFill>
              </a:rPr>
              <a:t>5 Difficulty Levels</a:t>
            </a:r>
          </a:p>
        </p:txBody>
      </p:sp>
      <p:sp>
        <p:nvSpPr>
          <p:cNvPr id="3" name="Content Placeholder 2">
            <a:extLst>
              <a:ext uri="{FF2B5EF4-FFF2-40B4-BE49-F238E27FC236}">
                <a16:creationId xmlns:a16="http://schemas.microsoft.com/office/drawing/2014/main" id="{6F2A8604-EF4D-8FD9-9ABB-17867ADEF6E2}"/>
              </a:ext>
            </a:extLst>
          </p:cNvPr>
          <p:cNvSpPr>
            <a:spLocks noGrp="1"/>
          </p:cNvSpPr>
          <p:nvPr>
            <p:ph idx="1"/>
          </p:nvPr>
        </p:nvSpPr>
        <p:spPr>
          <a:xfrm>
            <a:off x="661361" y="2335388"/>
            <a:ext cx="3221427" cy="3523411"/>
          </a:xfrm>
        </p:spPr>
        <p:txBody>
          <a:bodyPr vert="horz" lIns="91440" tIns="45720" rIns="91440" bIns="45720" rtlCol="0">
            <a:normAutofit/>
          </a:bodyPr>
          <a:lstStyle/>
          <a:p>
            <a:pPr marL="342900" indent="-342900">
              <a:lnSpc>
                <a:spcPct val="110000"/>
              </a:lnSpc>
              <a:buClr>
                <a:srgbClr val="C49D33"/>
              </a:buClr>
              <a:buAutoNum type="arabicPeriod"/>
            </a:pPr>
            <a:r>
              <a:rPr lang="en-US" sz="1200">
                <a:solidFill>
                  <a:srgbClr val="FFFFFF"/>
                </a:solidFill>
              </a:rPr>
              <a:t>Tutorial: Instruction given, Board changes color to zone color, Verbal description of each zone, Answers given</a:t>
            </a:r>
          </a:p>
          <a:p>
            <a:pPr marL="342900" indent="-342900">
              <a:lnSpc>
                <a:spcPct val="110000"/>
              </a:lnSpc>
              <a:buClr>
                <a:srgbClr val="C49D33"/>
              </a:buClr>
              <a:buAutoNum type="arabicPeriod"/>
            </a:pPr>
            <a:r>
              <a:rPr lang="en-US" sz="1200">
                <a:solidFill>
                  <a:srgbClr val="FFFFFF"/>
                </a:solidFill>
              </a:rPr>
              <a:t>Closeness: Gives the number of moves away from the answer, Updates every 10 seconds</a:t>
            </a:r>
          </a:p>
          <a:p>
            <a:pPr marL="342900" indent="-342900">
              <a:lnSpc>
                <a:spcPct val="110000"/>
              </a:lnSpc>
              <a:buClr>
                <a:srgbClr val="C49D33"/>
              </a:buClr>
              <a:buAutoNum type="arabicPeriod"/>
            </a:pPr>
            <a:r>
              <a:rPr lang="en-US" sz="1200">
                <a:solidFill>
                  <a:srgbClr val="FFFFFF"/>
                </a:solidFill>
              </a:rPr>
              <a:t>Normal: Shows elapsed time, can't lose</a:t>
            </a:r>
          </a:p>
          <a:p>
            <a:pPr marL="342900" indent="-342900">
              <a:lnSpc>
                <a:spcPct val="110000"/>
              </a:lnSpc>
              <a:buClr>
                <a:srgbClr val="C49D33"/>
              </a:buClr>
              <a:buAutoNum type="arabicPeriod"/>
            </a:pPr>
            <a:r>
              <a:rPr lang="en-US" sz="1200">
                <a:solidFill>
                  <a:srgbClr val="FFFFFF"/>
                </a:solidFill>
              </a:rPr>
              <a:t>Timer: 60 second timer per round, extra time is rolled over to the next round</a:t>
            </a:r>
          </a:p>
          <a:p>
            <a:pPr marL="342900" indent="-342900">
              <a:lnSpc>
                <a:spcPct val="110000"/>
              </a:lnSpc>
              <a:buClr>
                <a:srgbClr val="C49D33"/>
              </a:buClr>
              <a:buAutoNum type="arabicPeriod"/>
            </a:pPr>
            <a:r>
              <a:rPr lang="en-US" sz="1200">
                <a:solidFill>
                  <a:srgbClr val="FFFFFF"/>
                </a:solidFill>
              </a:rPr>
              <a:t>Moves + Timer: Only given 30 moves to win, 60 second timer per round</a:t>
            </a:r>
          </a:p>
        </p:txBody>
      </p:sp>
      <p:pic>
        <p:nvPicPr>
          <p:cNvPr id="8" name="Picture 7" descr="A screenshot of a computer&#10;&#10;Description automatically generated">
            <a:extLst>
              <a:ext uri="{FF2B5EF4-FFF2-40B4-BE49-F238E27FC236}">
                <a16:creationId xmlns:a16="http://schemas.microsoft.com/office/drawing/2014/main" id="{67D3F919-25FD-F04C-17CA-2F32F0AB08CE}"/>
              </a:ext>
            </a:extLst>
          </p:cNvPr>
          <p:cNvPicPr>
            <a:picLocks noChangeAspect="1"/>
          </p:cNvPicPr>
          <p:nvPr/>
        </p:nvPicPr>
        <p:blipFill rotWithShape="1">
          <a:blip r:embed="rId2"/>
          <a:srcRect l="-432" t="11003" r="432" b="14485"/>
          <a:stretch/>
        </p:blipFill>
        <p:spPr>
          <a:xfrm>
            <a:off x="4243160" y="624761"/>
            <a:ext cx="3703124" cy="2854433"/>
          </a:xfrm>
          <a:prstGeom prst="rect">
            <a:avLst/>
          </a:prstGeom>
        </p:spPr>
      </p:pic>
      <p:pic>
        <p:nvPicPr>
          <p:cNvPr id="4" name="Picture 3" descr="A green rectangle with a gray line&#10;&#10;Description automatically generated">
            <a:extLst>
              <a:ext uri="{FF2B5EF4-FFF2-40B4-BE49-F238E27FC236}">
                <a16:creationId xmlns:a16="http://schemas.microsoft.com/office/drawing/2014/main" id="{E3647B2A-6CD0-AB69-A056-FDA6DE21D084}"/>
              </a:ext>
            </a:extLst>
          </p:cNvPr>
          <p:cNvPicPr>
            <a:picLocks noChangeAspect="1"/>
          </p:cNvPicPr>
          <p:nvPr/>
        </p:nvPicPr>
        <p:blipFill rotWithShape="1">
          <a:blip r:embed="rId3"/>
          <a:srcRect t="2807" r="-3" b="-3"/>
          <a:stretch/>
        </p:blipFill>
        <p:spPr>
          <a:xfrm>
            <a:off x="8041164" y="556979"/>
            <a:ext cx="3703320" cy="2825496"/>
          </a:xfrm>
          <a:prstGeom prst="rect">
            <a:avLst/>
          </a:prstGeom>
        </p:spPr>
      </p:pic>
      <p:pic>
        <p:nvPicPr>
          <p:cNvPr id="7" name="Picture 6" descr="A screenshot of a video game&#10;&#10;Description automatically generated">
            <a:extLst>
              <a:ext uri="{FF2B5EF4-FFF2-40B4-BE49-F238E27FC236}">
                <a16:creationId xmlns:a16="http://schemas.microsoft.com/office/drawing/2014/main" id="{E6448743-8EFC-CD3E-6F4F-F00BCCC54EDD}"/>
              </a:ext>
            </a:extLst>
          </p:cNvPr>
          <p:cNvPicPr>
            <a:picLocks noChangeAspect="1"/>
          </p:cNvPicPr>
          <p:nvPr/>
        </p:nvPicPr>
        <p:blipFill rotWithShape="1">
          <a:blip r:embed="rId4"/>
          <a:srcRect t="4021" r="-5" b="-5"/>
          <a:stretch/>
        </p:blipFill>
        <p:spPr>
          <a:xfrm>
            <a:off x="8037116" y="3562351"/>
            <a:ext cx="3702973" cy="282549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1FAA1D7-B3AC-2600-0281-651C0C74740E}"/>
              </a:ext>
            </a:extLst>
          </p:cNvPr>
          <p:cNvPicPr>
            <a:picLocks noChangeAspect="1"/>
          </p:cNvPicPr>
          <p:nvPr/>
        </p:nvPicPr>
        <p:blipFill rotWithShape="1">
          <a:blip r:embed="rId5"/>
          <a:srcRect t="3779" r="-4" b="-4"/>
          <a:stretch/>
        </p:blipFill>
        <p:spPr>
          <a:xfrm>
            <a:off x="4241827" y="3560858"/>
            <a:ext cx="3703320" cy="2847165"/>
          </a:xfrm>
          <a:prstGeom prst="rect">
            <a:avLst/>
          </a:prstGeom>
        </p:spPr>
      </p:pic>
    </p:spTree>
    <p:extLst>
      <p:ext uri="{BB962C8B-B14F-4D97-AF65-F5344CB8AC3E}">
        <p14:creationId xmlns:p14="http://schemas.microsoft.com/office/powerpoint/2010/main" val="1506938655"/>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3441"/>
      </a:dk2>
      <a:lt2>
        <a:srgbClr val="E2E4E8"/>
      </a:lt2>
      <a:accent1>
        <a:srgbClr val="C49D33"/>
      </a:accent1>
      <a:accent2>
        <a:srgbClr val="EC8657"/>
      </a:accent2>
      <a:accent3>
        <a:srgbClr val="99A74D"/>
      </a:accent3>
      <a:accent4>
        <a:srgbClr val="33B0B5"/>
      </a:accent4>
      <a:accent5>
        <a:srgbClr val="55A8EC"/>
      </a:accent5>
      <a:accent6>
        <a:srgbClr val="4E62EB"/>
      </a:accent6>
      <a:hlink>
        <a:srgbClr val="697CAE"/>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DividendVTI</vt:lpstr>
      <vt:lpstr>Daniel Stoller – Project 3</vt:lpstr>
      <vt:lpstr>3D Color Match</vt:lpstr>
      <vt:lpstr>5 Difficulty Levels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140</cp:revision>
  <dcterms:created xsi:type="dcterms:W3CDTF">2023-12-18T07:23:07Z</dcterms:created>
  <dcterms:modified xsi:type="dcterms:W3CDTF">2023-12-18T07:49:30Z</dcterms:modified>
</cp:coreProperties>
</file>