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8" r:id="rId5"/>
    <p:sldId id="269" r:id="rId6"/>
    <p:sldId id="270" r:id="rId7"/>
    <p:sldId id="271" r:id="rId8"/>
    <p:sldId id="272" r:id="rId9"/>
    <p:sldId id="262" r:id="rId10"/>
    <p:sldId id="273" r:id="rId11"/>
    <p:sldId id="263" r:id="rId12"/>
    <p:sldId id="264" r:id="rId13"/>
    <p:sldId id="265" r:id="rId14"/>
    <p:sldId id="266" r:id="rId15"/>
    <p:sldId id="2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441"/>
    <p:restoredTop sz="94684"/>
  </p:normalViewPr>
  <p:slideViewPr>
    <p:cSldViewPr snapToGrid="0">
      <p:cViewPr varScale="1">
        <p:scale>
          <a:sx n="54" d="100"/>
          <a:sy n="54" d="100"/>
        </p:scale>
        <p:origin x="22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sz="6000" dirty="0">
                <a:effectLst/>
              </a:rPr>
              <a:t>Image Feature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ECE 1390/2390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C1EF-8A64-5941-8A1B-6F5C93F6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92C0E-C58E-6CDF-B47E-0C043ABC372E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453F4-D759-397A-D079-BF8D5BA36E6A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D45381-5B5F-D3BC-BED4-29647E00407C}"/>
                  </a:ext>
                </a:extLst>
              </p:cNvPr>
              <p:cNvSpPr txBox="1"/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D45381-5B5F-D3BC-BED4-29647E00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l="-199" t="-2410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35C4C2-BD56-0DAA-8F59-889BECC65E9F}"/>
                  </a:ext>
                </a:extLst>
              </p:cNvPr>
              <p:cNvSpPr txBox="1"/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𝐶𝑜𝑟𝑛𝑒𝑟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𝑂𝑛𝑙𝑦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𝑖𝑛𝑡𝑒𝑟𝑒𝑠𝑡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35C4C2-BD56-0DAA-8F59-889BECC6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blipFill>
                <a:blip r:embed="rId3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C94C21-D58D-39A4-6235-557383729430}"/>
                  </a:ext>
                </a:extLst>
              </p:cNvPr>
              <p:cNvSpPr txBox="1"/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-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C94C21-D58D-39A4-6235-55738372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blipFill>
                <a:blip r:embed="rId4"/>
                <a:stretch>
                  <a:fillRect l="-2676" t="-25641" r="-487" b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11B746-1149-FB17-CE1A-DDE6E98E76B0}"/>
                  </a:ext>
                </a:extLst>
              </p:cNvPr>
              <p:cNvSpPr txBox="1"/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Quality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factor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sz="2800" dirty="0"/>
                  <a:t> ~ 0.02 – 0.15]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11B746-1149-FB17-CE1A-DDE6E98E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blipFill>
                <a:blip r:embed="rId5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69896E1-EFCD-6B6F-E36C-66745EE8D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58" y="2468381"/>
            <a:ext cx="5207452" cy="41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B62C2-6A25-A91B-1E1C-33D89474E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AD65DC-2526-A800-7615-FE4154E47A2D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8282C-F134-1F2F-8C3A-C64F62AB759E}"/>
              </a:ext>
            </a:extLst>
          </p:cNvPr>
          <p:cNvSpPr txBox="1"/>
          <p:nvPr/>
        </p:nvSpPr>
        <p:spPr>
          <a:xfrm>
            <a:off x="431800" y="1524000"/>
            <a:ext cx="142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6204E-9E61-B030-E436-408B39AB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356052"/>
            <a:ext cx="5062888" cy="430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42737-B486-8F0E-9DAE-911848B5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04" y="2576164"/>
            <a:ext cx="5427775" cy="4143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EA90E-8E85-A94B-CEB9-D5220FF568B0}"/>
              </a:ext>
            </a:extLst>
          </p:cNvPr>
          <p:cNvSpPr txBox="1"/>
          <p:nvPr/>
        </p:nvSpPr>
        <p:spPr>
          <a:xfrm>
            <a:off x="7820527" y="2356052"/>
            <a:ext cx="16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Harris Corners</a:t>
            </a:r>
          </a:p>
        </p:txBody>
      </p:sp>
    </p:spTree>
    <p:extLst>
      <p:ext uri="{BB962C8B-B14F-4D97-AF65-F5344CB8AC3E}">
        <p14:creationId xmlns:p14="http://schemas.microsoft.com/office/powerpoint/2010/main" val="196369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DF89-C3B4-EF96-7C79-9EC1FE9C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69289-56E8-0B37-4438-5C9900191A88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5233C-23D4-BDC5-F349-354CFFEA8BC2}"/>
              </a:ext>
            </a:extLst>
          </p:cNvPr>
          <p:cNvSpPr txBox="1"/>
          <p:nvPr/>
        </p:nvSpPr>
        <p:spPr>
          <a:xfrm>
            <a:off x="431800" y="1524000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ECC5C-6D3C-1514-E69E-EED1D619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2171815"/>
            <a:ext cx="5709700" cy="4486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340F1-7B3F-7855-2923-FA3476A7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35" y="2171815"/>
            <a:ext cx="6108586" cy="44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61908-03A0-5A32-4156-9F94908A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277D0-E378-18FA-F150-F1CB3788D4A9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28BD6-B3C2-0EE0-0F04-98660F10315B}"/>
              </a:ext>
            </a:extLst>
          </p:cNvPr>
          <p:cNvSpPr txBox="1"/>
          <p:nvPr/>
        </p:nvSpPr>
        <p:spPr>
          <a:xfrm>
            <a:off x="431800" y="1524000"/>
            <a:ext cx="8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A9CD8-B713-F7E7-217C-E6D9E1C4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2520949"/>
            <a:ext cx="5705399" cy="4137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603F2-EF52-64AD-CA05-2BCC4760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45" y="2520949"/>
            <a:ext cx="5866110" cy="41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1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16579-B67F-52E8-5AE0-A88909B90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7BE76-DB2D-02CA-3288-26BB07A18664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EEF06-C602-8620-3DF5-06E06718717A}"/>
              </a:ext>
            </a:extLst>
          </p:cNvPr>
          <p:cNvSpPr txBox="1"/>
          <p:nvPr/>
        </p:nvSpPr>
        <p:spPr>
          <a:xfrm>
            <a:off x="431800" y="1524000"/>
            <a:ext cx="940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B8E1F-B009-0CDF-854F-3DB4AFDB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7" y="2520949"/>
            <a:ext cx="5659349" cy="4337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FFFC2-824B-6876-CA4E-78AEE176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20949"/>
            <a:ext cx="5851877" cy="43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D4969-D3BB-74C4-DFAE-0B92F284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76E33-2AAF-3CD6-0793-F6F0308212B3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EEB6C-CA25-82BE-C83E-F8F3F38ACBE9}"/>
              </a:ext>
            </a:extLst>
          </p:cNvPr>
          <p:cNvSpPr txBox="1"/>
          <p:nvPr/>
        </p:nvSpPr>
        <p:spPr>
          <a:xfrm>
            <a:off x="431800" y="152400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A103F-6004-F3AF-9F49-18F50848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2520948"/>
            <a:ext cx="5723528" cy="4337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DE4FC-98D8-6308-9F88-9E26B8295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20948"/>
            <a:ext cx="5948145" cy="43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5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A022B-4DFC-3D01-FF05-42A943C1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4AB8C-8B84-3847-AC66-E0C3A40B8546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1432B-9731-D83E-24D4-2710D4D70AC8}"/>
              </a:ext>
            </a:extLst>
          </p:cNvPr>
          <p:cNvSpPr txBox="1"/>
          <p:nvPr/>
        </p:nvSpPr>
        <p:spPr>
          <a:xfrm>
            <a:off x="431800" y="1524000"/>
            <a:ext cx="112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5914C-FF7A-1C57-37E3-2CEECAE593DA}"/>
              </a:ext>
            </a:extLst>
          </p:cNvPr>
          <p:cNvSpPr txBox="1"/>
          <p:nvPr/>
        </p:nvSpPr>
        <p:spPr>
          <a:xfrm>
            <a:off x="2990850" y="3105835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learnopencv.com</a:t>
            </a:r>
            <a:r>
              <a:rPr lang="en-US" dirty="0"/>
              <a:t>/blob-detection-using-</a:t>
            </a:r>
            <a:r>
              <a:rPr lang="en-US" dirty="0" err="1"/>
              <a:t>opencv</a:t>
            </a:r>
            <a:r>
              <a:rPr lang="en-US" dirty="0"/>
              <a:t>-python-c/</a:t>
            </a:r>
          </a:p>
        </p:txBody>
      </p:sp>
    </p:spTree>
    <p:extLst>
      <p:ext uri="{BB962C8B-B14F-4D97-AF65-F5344CB8AC3E}">
        <p14:creationId xmlns:p14="http://schemas.microsoft.com/office/powerpoint/2010/main" val="23374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st of tallest buildings in Pittsburgh - Wikipedia">
            <a:extLst>
              <a:ext uri="{FF2B5EF4-FFF2-40B4-BE49-F238E27FC236}">
                <a16:creationId xmlns:a16="http://schemas.microsoft.com/office/drawing/2014/main" id="{73C3C7AD-66AE-8239-916E-B2E4FAF2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" y="1479665"/>
            <a:ext cx="11593484" cy="52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10098-0F19-FA85-D0CD-34C06652E3D3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</p:spTree>
    <p:extLst>
      <p:ext uri="{BB962C8B-B14F-4D97-AF65-F5344CB8AC3E}">
        <p14:creationId xmlns:p14="http://schemas.microsoft.com/office/powerpoint/2010/main" val="271168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99591-404B-F476-05C1-EB176C668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AF9E-836E-2A69-626C-4F8630091D62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95B31-6141-84D5-93DD-B9DBC7CD8064}"/>
              </a:ext>
            </a:extLst>
          </p:cNvPr>
          <p:cNvSpPr txBox="1"/>
          <p:nvPr/>
        </p:nvSpPr>
        <p:spPr>
          <a:xfrm>
            <a:off x="431800" y="1524000"/>
            <a:ext cx="112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FEC65-4DE6-8FCD-31B3-344176FC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77687"/>
            <a:ext cx="5859963" cy="4380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6596C-B3DF-DF9C-9D0A-62A15775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7" y="2047219"/>
            <a:ext cx="5859962" cy="46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53F58-8DB4-5AD2-9E2F-0373A7DF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64E297-8A14-6233-FE6A-39B888738D30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33FF1-F347-CA9C-C184-755AF894907E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A27D5-2B84-4494-CA1F-5B71D086556F}"/>
                  </a:ext>
                </a:extLst>
              </p:cNvPr>
              <p:cNvSpPr txBox="1"/>
              <p:nvPr/>
            </p:nvSpPr>
            <p:spPr>
              <a:xfrm>
                <a:off x="3965171" y="4849629"/>
                <a:ext cx="8038226" cy="1445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A27D5-2B84-4494-CA1F-5B71D086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71" y="4849629"/>
                <a:ext cx="8038226" cy="1445780"/>
              </a:xfrm>
              <a:prstGeom prst="rect">
                <a:avLst/>
              </a:prstGeom>
              <a:blipFill>
                <a:blip r:embed="rId2"/>
                <a:stretch>
                  <a:fillRect l="-946" t="-137719" b="-1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56F1644B-4CDD-8BB8-4DC0-FA37EEFDF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0123" y="2896204"/>
            <a:ext cx="4409615" cy="1663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D7A9BD-4179-1412-E9DC-8768069D2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0124" y="1232676"/>
            <a:ext cx="4409615" cy="1663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2A3803-22F0-D5DC-F574-B7124E0FE44E}"/>
                  </a:ext>
                </a:extLst>
              </p:cNvPr>
              <p:cNvSpPr txBox="1"/>
              <p:nvPr/>
            </p:nvSpPr>
            <p:spPr>
              <a:xfrm>
                <a:off x="4563687" y="1938138"/>
                <a:ext cx="1880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2A3803-22F0-D5DC-F574-B7124E0F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87" y="1938138"/>
                <a:ext cx="1880900" cy="276999"/>
              </a:xfrm>
              <a:prstGeom prst="rect">
                <a:avLst/>
              </a:prstGeom>
              <a:blipFill>
                <a:blip r:embed="rId7"/>
                <a:stretch>
                  <a:fillRect l="-26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656D2C-5C54-67CA-AD1B-18EB91B2C170}"/>
                  </a:ext>
                </a:extLst>
              </p:cNvPr>
              <p:cNvSpPr txBox="1"/>
              <p:nvPr/>
            </p:nvSpPr>
            <p:spPr>
              <a:xfrm>
                <a:off x="4739697" y="3257328"/>
                <a:ext cx="152888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656D2C-5C54-67CA-AD1B-18EB91B2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97" y="3257328"/>
                <a:ext cx="1528880" cy="460126"/>
              </a:xfrm>
              <a:prstGeom prst="rect">
                <a:avLst/>
              </a:prstGeom>
              <a:blipFill>
                <a:blip r:embed="rId8"/>
                <a:stretch>
                  <a:fillRect l="-4132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056FC31-1C6D-353F-973C-581144D538AE}"/>
              </a:ext>
            </a:extLst>
          </p:cNvPr>
          <p:cNvSpPr txBox="1"/>
          <p:nvPr/>
        </p:nvSpPr>
        <p:spPr>
          <a:xfrm>
            <a:off x="606828" y="5147502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matrix</a:t>
            </a:r>
          </a:p>
        </p:txBody>
      </p:sp>
    </p:spTree>
    <p:extLst>
      <p:ext uri="{BB962C8B-B14F-4D97-AF65-F5344CB8AC3E}">
        <p14:creationId xmlns:p14="http://schemas.microsoft.com/office/powerpoint/2010/main" val="14467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63F67-8514-8A24-198F-9CA0AE28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44298-B5E5-839F-7067-9A7CDA0F8125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E2CE7-3C73-820F-4052-0D5E939950DB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FD94B-DD1B-CC9E-01E5-68C92F6D1340}"/>
                  </a:ext>
                </a:extLst>
              </p:cNvPr>
              <p:cNvSpPr txBox="1"/>
              <p:nvPr/>
            </p:nvSpPr>
            <p:spPr>
              <a:xfrm>
                <a:off x="5245806" y="1774936"/>
                <a:ext cx="6756017" cy="1445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FD94B-DD1B-CC9E-01E5-68C92F6D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06" y="1774936"/>
                <a:ext cx="6756017" cy="1445780"/>
              </a:xfrm>
              <a:prstGeom prst="rect">
                <a:avLst/>
              </a:prstGeom>
              <a:blipFill>
                <a:blip r:embed="rId2"/>
                <a:stretch>
                  <a:fillRect l="-1126" t="-135652" b="-18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A8914-0091-04B9-29A4-D2D9BABB0147}"/>
                  </a:ext>
                </a:extLst>
              </p:cNvPr>
              <p:cNvSpPr txBox="1"/>
              <p:nvPr/>
            </p:nvSpPr>
            <p:spPr>
              <a:xfrm>
                <a:off x="5635593" y="3630279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A8914-0091-04B9-29A4-D2D9BABB0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93" y="3630279"/>
                <a:ext cx="6366230" cy="1039195"/>
              </a:xfrm>
              <a:prstGeom prst="rect">
                <a:avLst/>
              </a:prstGeom>
              <a:blipFill>
                <a:blip r:embed="rId3"/>
                <a:stretch>
                  <a:fillRect t="-243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DFE69A7-8343-D054-0972-3BF291731939}"/>
              </a:ext>
            </a:extLst>
          </p:cNvPr>
          <p:cNvSpPr/>
          <p:nvPr/>
        </p:nvSpPr>
        <p:spPr>
          <a:xfrm>
            <a:off x="731520" y="4999150"/>
            <a:ext cx="1512916" cy="1556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B01A71-ED72-BFF1-27A6-875C7BA0A7A3}"/>
              </a:ext>
            </a:extLst>
          </p:cNvPr>
          <p:cNvSpPr/>
          <p:nvPr/>
        </p:nvSpPr>
        <p:spPr>
          <a:xfrm>
            <a:off x="2779392" y="5378335"/>
            <a:ext cx="3122645" cy="673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6D53D-2201-9F45-E6D6-B993134B1AFD}"/>
              </a:ext>
            </a:extLst>
          </p:cNvPr>
          <p:cNvCxnSpPr>
            <a:stCxn id="9" idx="4"/>
            <a:endCxn id="9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385293-245C-5C19-1E95-EACFA9602E1E}"/>
              </a:ext>
            </a:extLst>
          </p:cNvPr>
          <p:cNvCxnSpPr>
            <a:stCxn id="9" idx="4"/>
            <a:endCxn id="9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BFEBA-A630-F918-AB5B-E4315C56273F}"/>
              </a:ext>
            </a:extLst>
          </p:cNvPr>
          <p:cNvCxnSpPr>
            <a:cxnSpLocks/>
            <a:stCxn id="9" idx="6"/>
            <a:endCxn id="9" idx="2"/>
          </p:cNvCxnSpPr>
          <p:nvPr/>
        </p:nvCxnSpPr>
        <p:spPr>
          <a:xfrm flipH="1">
            <a:off x="731520" y="5777507"/>
            <a:ext cx="1512916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247395-E02F-8D3F-3C69-48D0D0017410}"/>
              </a:ext>
            </a:extLst>
          </p:cNvPr>
          <p:cNvCxnSpPr>
            <a:cxnSpLocks/>
            <a:stCxn id="10" idx="4"/>
            <a:endCxn id="10" idx="0"/>
          </p:cNvCxnSpPr>
          <p:nvPr/>
        </p:nvCxnSpPr>
        <p:spPr>
          <a:xfrm flipV="1">
            <a:off x="4340715" y="5378335"/>
            <a:ext cx="0" cy="67397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9D5CF-87D6-8404-38AE-A23B8B161909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2779392" y="5715324"/>
            <a:ext cx="312264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0ACA0-D9CE-4668-5977-2BBFAE3D9A6B}"/>
                  </a:ext>
                </a:extLst>
              </p:cNvPr>
              <p:cNvSpPr txBox="1"/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0ACA0-D9CE-4668-5977-2BBFAE3D9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44B87-FC63-A2B2-3A44-A9628A673058}"/>
                  </a:ext>
                </a:extLst>
              </p:cNvPr>
              <p:cNvSpPr txBox="1"/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44B87-FC63-A2B2-3A44-A9628A673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42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9426-52AC-5AE4-59E1-BD4ACA863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799FA-7E56-A17A-8C4A-918A469C9878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47ABD-5534-2E4B-8635-FCD5D46BCE69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B5B794-F454-D9D6-0B5C-D3BC0881456E}"/>
                  </a:ext>
                </a:extLst>
              </p:cNvPr>
              <p:cNvSpPr txBox="1"/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B5B794-F454-D9D6-0B5C-D3BC0881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t="-2410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E805489-E88E-7487-FB5D-5DEBD1C7DA53}"/>
              </a:ext>
            </a:extLst>
          </p:cNvPr>
          <p:cNvSpPr txBox="1"/>
          <p:nvPr/>
        </p:nvSpPr>
        <p:spPr>
          <a:xfrm>
            <a:off x="4853538" y="4063137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Non-maximum suppression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96152-7863-7B21-9AB4-C84CDA7DEA0A}"/>
                  </a:ext>
                </a:extLst>
              </p:cNvPr>
              <p:cNvSpPr txBox="1"/>
              <p:nvPr/>
            </p:nvSpPr>
            <p:spPr>
              <a:xfrm>
                <a:off x="2986750" y="4918901"/>
                <a:ext cx="92052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𝑁𝑀𝑆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𝑀𝑜𝑟𝑝h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𝐹𝑖𝑙𝑡𝑒𝑟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&lt;3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3&gt;)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96152-7863-7B21-9AB4-C84CDA7D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50" y="4918901"/>
                <a:ext cx="9205250" cy="584775"/>
              </a:xfrm>
              <a:prstGeom prst="rect">
                <a:avLst/>
              </a:prstGeom>
              <a:blipFill>
                <a:blip r:embed="rId3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6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02DFB-738A-5F6D-947F-A60ACCA3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B9CE3-841B-C2CE-FF22-61FA4DDC45D7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8ECCB-CA8C-C438-8A87-57C7A1BC6810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0063B-E636-B33C-4DBA-EDB03F57F2D3}"/>
                  </a:ext>
                </a:extLst>
              </p:cNvPr>
              <p:cNvSpPr txBox="1"/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0063B-E636-B33C-4DBA-EDB03F57F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t="-2410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A1F549-3792-8212-40F2-AEB6BE41D286}"/>
                  </a:ext>
                </a:extLst>
              </p:cNvPr>
              <p:cNvSpPr txBox="1"/>
              <p:nvPr/>
            </p:nvSpPr>
            <p:spPr>
              <a:xfrm>
                <a:off x="5293894" y="4767573"/>
                <a:ext cx="7591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𝐶𝑜𝑟𝑛𝑒𝑟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𝑂𝑛𝑙𝑦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𝑖𝑛𝑡𝑒𝑟𝑒𝑠𝑡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A1F549-3792-8212-40F2-AEB6BE41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4" y="4767573"/>
                <a:ext cx="7591926" cy="1200329"/>
              </a:xfrm>
              <a:prstGeom prst="rect">
                <a:avLst/>
              </a:prstGeom>
              <a:blipFill>
                <a:blip r:embed="rId3"/>
                <a:stretch>
                  <a:fillRect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5AAE9E5-864F-5B72-C571-1426B27AD772}"/>
              </a:ext>
            </a:extLst>
          </p:cNvPr>
          <p:cNvSpPr/>
          <p:nvPr/>
        </p:nvSpPr>
        <p:spPr>
          <a:xfrm>
            <a:off x="731520" y="4999150"/>
            <a:ext cx="1512916" cy="1556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B9A7E2-69F1-935E-D37E-45428E97D303}"/>
              </a:ext>
            </a:extLst>
          </p:cNvPr>
          <p:cNvSpPr/>
          <p:nvPr/>
        </p:nvSpPr>
        <p:spPr>
          <a:xfrm>
            <a:off x="2779392" y="5378335"/>
            <a:ext cx="3122645" cy="673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CF0057-225A-8E89-A430-9E56AA64373F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63DA5F-7082-3ECE-36FF-19E06B1AA1CE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9CD675-85DC-839C-EFCD-98D97D2274BA}"/>
              </a:ext>
            </a:extLst>
          </p:cNvPr>
          <p:cNvCxnSpPr>
            <a:cxnSpLocks/>
            <a:stCxn id="6" idx="6"/>
            <a:endCxn id="6" idx="2"/>
          </p:cNvCxnSpPr>
          <p:nvPr/>
        </p:nvCxnSpPr>
        <p:spPr>
          <a:xfrm flipH="1">
            <a:off x="731520" y="5777507"/>
            <a:ext cx="1512916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48C0BA-9FDE-D80B-7B30-5999A16C80F1}"/>
              </a:ext>
            </a:extLst>
          </p:cNvPr>
          <p:cNvCxnSpPr>
            <a:cxnSpLocks/>
            <a:stCxn id="7" idx="4"/>
            <a:endCxn id="7" idx="0"/>
          </p:cNvCxnSpPr>
          <p:nvPr/>
        </p:nvCxnSpPr>
        <p:spPr>
          <a:xfrm flipV="1">
            <a:off x="4340715" y="5378335"/>
            <a:ext cx="0" cy="67397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601DF7-4FEE-8054-1EA7-9B53F10F1849}"/>
              </a:ext>
            </a:extLst>
          </p:cNvPr>
          <p:cNvCxnSpPr>
            <a:cxnSpLocks/>
            <a:stCxn id="7" idx="6"/>
            <a:endCxn id="7" idx="2"/>
          </p:cNvCxnSpPr>
          <p:nvPr/>
        </p:nvCxnSpPr>
        <p:spPr>
          <a:xfrm flipH="1">
            <a:off x="2779392" y="5715324"/>
            <a:ext cx="312264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C85E7-724C-6D47-0B8E-DCA774068A73}"/>
                  </a:ext>
                </a:extLst>
              </p:cNvPr>
              <p:cNvSpPr txBox="1"/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C85E7-724C-6D47-0B8E-DCA77406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30449B-3AA8-6DA8-FCFC-DB3C12CAC070}"/>
                  </a:ext>
                </a:extLst>
              </p:cNvPr>
              <p:cNvSpPr txBox="1"/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30449B-3AA8-6DA8-FCFC-DB3C12CA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90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9F07D-CF05-598D-5EF7-86AB2E31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2231E-EC8E-7A4A-0A05-1177BB87D734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7D719-873A-2719-2307-119B3ABC5DB1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4F9A9-041A-C94D-A245-D3C789AE70EE}"/>
                  </a:ext>
                </a:extLst>
              </p:cNvPr>
              <p:cNvSpPr txBox="1"/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4F9A9-041A-C94D-A245-D3C789AE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l="-199" t="-2410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768345-E768-8BDB-55A6-F3985FCE181F}"/>
                  </a:ext>
                </a:extLst>
              </p:cNvPr>
              <p:cNvSpPr txBox="1"/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𝐶𝑜𝑟𝑛𝑒𝑟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𝑂𝑛𝑙𝑦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𝑖𝑛𝑡𝑒𝑟𝑒𝑠𝑡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768345-E768-8BDB-55A6-F3985FCE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blipFill>
                <a:blip r:embed="rId3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02C0DD9-6A3C-A70B-8B34-1B412C0847A8}"/>
              </a:ext>
            </a:extLst>
          </p:cNvPr>
          <p:cNvSpPr/>
          <p:nvPr/>
        </p:nvSpPr>
        <p:spPr>
          <a:xfrm>
            <a:off x="731520" y="4999150"/>
            <a:ext cx="1512916" cy="1556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B6A7B-FA57-95D1-F838-A14A04F59324}"/>
              </a:ext>
            </a:extLst>
          </p:cNvPr>
          <p:cNvSpPr/>
          <p:nvPr/>
        </p:nvSpPr>
        <p:spPr>
          <a:xfrm>
            <a:off x="2779392" y="5378335"/>
            <a:ext cx="3122645" cy="673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072C4-CBD5-0714-F7CB-2049753D822A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BE20C-C2B7-3515-A2FD-8B141F2F7009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4FE3F-E29E-D98F-08D0-21CE62A60ABF}"/>
              </a:ext>
            </a:extLst>
          </p:cNvPr>
          <p:cNvCxnSpPr>
            <a:cxnSpLocks/>
            <a:stCxn id="6" idx="6"/>
            <a:endCxn id="6" idx="2"/>
          </p:cNvCxnSpPr>
          <p:nvPr/>
        </p:nvCxnSpPr>
        <p:spPr>
          <a:xfrm flipH="1">
            <a:off x="731520" y="5777507"/>
            <a:ext cx="1512916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3D6E1-3E4E-FFA3-9CE9-07053F0567E7}"/>
              </a:ext>
            </a:extLst>
          </p:cNvPr>
          <p:cNvCxnSpPr>
            <a:cxnSpLocks/>
            <a:stCxn id="7" idx="4"/>
            <a:endCxn id="7" idx="0"/>
          </p:cNvCxnSpPr>
          <p:nvPr/>
        </p:nvCxnSpPr>
        <p:spPr>
          <a:xfrm flipV="1">
            <a:off x="4340715" y="5378335"/>
            <a:ext cx="0" cy="67397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83BA2-FB0D-69FE-0824-E9841F65D891}"/>
              </a:ext>
            </a:extLst>
          </p:cNvPr>
          <p:cNvCxnSpPr>
            <a:cxnSpLocks/>
            <a:stCxn id="7" idx="6"/>
            <a:endCxn id="7" idx="2"/>
          </p:cNvCxnSpPr>
          <p:nvPr/>
        </p:nvCxnSpPr>
        <p:spPr>
          <a:xfrm flipH="1">
            <a:off x="2779392" y="5715324"/>
            <a:ext cx="312264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43DB3-C61D-5C52-1A4A-7F334875CFC1}"/>
                  </a:ext>
                </a:extLst>
              </p:cNvPr>
              <p:cNvSpPr txBox="1"/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43DB3-C61D-5C52-1A4A-7F334875C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D62C0-7280-DFCF-E8EA-4B419F941980}"/>
                  </a:ext>
                </a:extLst>
              </p:cNvPr>
              <p:cNvSpPr txBox="1"/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D62C0-7280-DFCF-E8EA-4B419F941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90F53-1FED-BBE2-7DCE-098540E8D775}"/>
                  </a:ext>
                </a:extLst>
              </p:cNvPr>
              <p:cNvSpPr txBox="1"/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-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90F53-1FED-BBE2-7DCE-098540E8D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blipFill>
                <a:blip r:embed="rId6"/>
                <a:stretch>
                  <a:fillRect l="-2676" t="-25641" r="-487" b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113F7B-44FE-A703-D7D1-E241BF4E8548}"/>
                  </a:ext>
                </a:extLst>
              </p:cNvPr>
              <p:cNvSpPr txBox="1"/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Quality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factor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sz="2800" dirty="0"/>
                  <a:t> ~ 0.02 – 0.15]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113F7B-44FE-A703-D7D1-E241BF4E8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blipFill>
                <a:blip r:embed="rId7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2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427B2-840F-88D2-3737-46DC5C3C9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B5FA1-9B31-A3A6-D37E-134EE3035EB9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15EB3-87CE-A4DD-492C-3E88FD392B35}"/>
              </a:ext>
            </a:extLst>
          </p:cNvPr>
          <p:cNvSpPr txBox="1"/>
          <p:nvPr/>
        </p:nvSpPr>
        <p:spPr>
          <a:xfrm>
            <a:off x="431800" y="1524000"/>
            <a:ext cx="142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34B6B-E674-8506-8AFD-C8E4B5C3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 contrast="8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4546" y="2232889"/>
            <a:ext cx="5796743" cy="4425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B3C74-A3CE-7C27-F45D-FE321A0F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57" y="2232889"/>
            <a:ext cx="5796743" cy="44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335</Words>
  <Application>Microsoft Macintosh PowerPoint</Application>
  <PresentationFormat>Widescreen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</vt:lpstr>
      <vt:lpstr>Cambria Math</vt:lpstr>
      <vt:lpstr>Office Theme</vt:lpstr>
      <vt:lpstr>Lecture 10 Image Feature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14</cp:revision>
  <dcterms:created xsi:type="dcterms:W3CDTF">2024-07-14T13:25:54Z</dcterms:created>
  <dcterms:modified xsi:type="dcterms:W3CDTF">2024-10-01T12:41:33Z</dcterms:modified>
</cp:coreProperties>
</file>