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59" r:id="rId9"/>
    <p:sldId id="268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FB146-6399-4A7F-8D9A-314E2344B58E}" v="1119" dt="2024-01-21T15:08:17.508"/>
    <p1510:client id="{C7595AB4-08C7-4941-88CC-7CBFC5B1B4B7}" v="502" dt="2024-01-21T15:51:58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etz Daniel - s2210595015" userId="539a9002-20fa-4264-93ae-65bce30d3a18" providerId="ADAL" clId="{238FB146-6399-4A7F-8D9A-314E2344B58E}"/>
    <pc:docChg chg="undo custSel addSld modSld">
      <pc:chgData name="Stuetz Daniel - s2210595015" userId="539a9002-20fa-4264-93ae-65bce30d3a18" providerId="ADAL" clId="{238FB146-6399-4A7F-8D9A-314E2344B58E}" dt="2024-01-21T15:08:17.508" v="1196" actId="1076"/>
      <pc:docMkLst>
        <pc:docMk/>
      </pc:docMkLst>
      <pc:sldChg chg="delSp modSp new mod">
        <pc:chgData name="Stuetz Daniel - s2210595015" userId="539a9002-20fa-4264-93ae-65bce30d3a18" providerId="ADAL" clId="{238FB146-6399-4A7F-8D9A-314E2344B58E}" dt="2024-01-21T15:04:56.477" v="1175" actId="1076"/>
        <pc:sldMkLst>
          <pc:docMk/>
          <pc:sldMk cId="2362710079" sldId="256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362710079" sldId="256"/>
            <ac:spMk id="2" creationId="{FC51EB81-08C2-2BFA-7622-F2C8A4FCB4A6}"/>
          </ac:spMkLst>
        </pc:spChg>
        <pc:spChg chg="mod">
          <ac:chgData name="Stuetz Daniel - s2210595015" userId="539a9002-20fa-4264-93ae-65bce30d3a18" providerId="ADAL" clId="{238FB146-6399-4A7F-8D9A-314E2344B58E}" dt="2024-01-21T15:04:56.477" v="1175" actId="1076"/>
          <ac:spMkLst>
            <pc:docMk/>
            <pc:sldMk cId="2362710079" sldId="256"/>
            <ac:spMk id="3" creationId="{50641781-F572-28C9-78A9-40B44858E64A}"/>
          </ac:spMkLst>
        </pc:spChg>
        <pc:picChg chg="del mod">
          <ac:chgData name="Stuetz Daniel - s2210595015" userId="539a9002-20fa-4264-93ae-65bce30d3a18" providerId="ADAL" clId="{238FB146-6399-4A7F-8D9A-314E2344B58E}" dt="2024-01-21T15:03:59.725" v="1163" actId="478"/>
          <ac:picMkLst>
            <pc:docMk/>
            <pc:sldMk cId="2362710079" sldId="256"/>
            <ac:picMk id="5" creationId="{2B6BA7A7-D9B5-D6B8-CA14-E910C6D5DAE2}"/>
          </ac:picMkLst>
        </pc:picChg>
      </pc:sldChg>
      <pc:sldChg chg="addSp delSp modSp new mod">
        <pc:chgData name="Stuetz Daniel - s2210595015" userId="539a9002-20fa-4264-93ae-65bce30d3a18" providerId="ADAL" clId="{238FB146-6399-4A7F-8D9A-314E2344B58E}" dt="2024-01-21T15:08:17.508" v="1196" actId="1076"/>
        <pc:sldMkLst>
          <pc:docMk/>
          <pc:sldMk cId="2922255097" sldId="257"/>
        </pc:sldMkLst>
        <pc:spChg chg="add del 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922255097" sldId="257"/>
            <ac:spMk id="2" creationId="{72944D03-9285-426B-8ADA-93E296F76894}"/>
          </ac:spMkLst>
        </pc:spChg>
        <pc:spChg chg="add mod">
          <ac:chgData name="Stuetz Daniel - s2210595015" userId="539a9002-20fa-4264-93ae-65bce30d3a18" providerId="ADAL" clId="{238FB146-6399-4A7F-8D9A-314E2344B58E}" dt="2024-01-21T05:51:26.613" v="1114" actId="14100"/>
          <ac:spMkLst>
            <pc:docMk/>
            <pc:sldMk cId="2922255097" sldId="257"/>
            <ac:spMk id="3" creationId="{5E401F66-AF7C-E754-5EFE-5F20B84EE002}"/>
          </ac:spMkLst>
        </pc:spChg>
        <pc:spChg chg="del">
          <ac:chgData name="Stuetz Daniel - s2210595015" userId="539a9002-20fa-4264-93ae-65bce30d3a18" providerId="ADAL" clId="{238FB146-6399-4A7F-8D9A-314E2344B58E}" dt="2024-01-16T16:59:34.230" v="36" actId="478"/>
          <ac:spMkLst>
            <pc:docMk/>
            <pc:sldMk cId="2922255097" sldId="257"/>
            <ac:spMk id="3" creationId="{8680C1CF-AAED-AA8D-59A6-7358EE525CFC}"/>
          </ac:spMkLst>
        </pc:spChg>
        <pc:spChg chg="add mod">
          <ac:chgData name="Stuetz Daniel - s2210595015" userId="539a9002-20fa-4264-93ae-65bce30d3a18" providerId="ADAL" clId="{238FB146-6399-4A7F-8D9A-314E2344B58E}" dt="2024-01-21T05:50:31.114" v="1097" actId="1076"/>
          <ac:spMkLst>
            <pc:docMk/>
            <pc:sldMk cId="2922255097" sldId="257"/>
            <ac:spMk id="18" creationId="{E02E03E3-CFFD-69DA-8167-461B9C87D397}"/>
          </ac:spMkLst>
        </pc:spChg>
        <pc:spChg chg="add mod">
          <ac:chgData name="Stuetz Daniel - s2210595015" userId="539a9002-20fa-4264-93ae-65bce30d3a18" providerId="ADAL" clId="{238FB146-6399-4A7F-8D9A-314E2344B58E}" dt="2024-01-21T05:52:26.778" v="1128" actId="1076"/>
          <ac:spMkLst>
            <pc:docMk/>
            <pc:sldMk cId="2922255097" sldId="257"/>
            <ac:spMk id="19" creationId="{7F977F2C-78C1-21CD-5BB4-6ACD49218E15}"/>
          </ac:spMkLst>
        </pc:spChg>
        <pc:spChg chg="add mod">
          <ac:chgData name="Stuetz Daniel - s2210595015" userId="539a9002-20fa-4264-93ae-65bce30d3a18" providerId="ADAL" clId="{238FB146-6399-4A7F-8D9A-314E2344B58E}" dt="2024-01-21T05:52:12.677" v="1126" actId="1076"/>
          <ac:spMkLst>
            <pc:docMk/>
            <pc:sldMk cId="2922255097" sldId="257"/>
            <ac:spMk id="20" creationId="{4B3BA4C8-FE09-EDFA-C576-C56E8E6D6997}"/>
          </ac:spMkLst>
        </pc:spChg>
        <pc:spChg chg="add mod">
          <ac:chgData name="Stuetz Daniel - s2210595015" userId="539a9002-20fa-4264-93ae-65bce30d3a18" providerId="ADAL" clId="{238FB146-6399-4A7F-8D9A-314E2344B58E}" dt="2024-01-21T05:52:17.514" v="1127" actId="1076"/>
          <ac:spMkLst>
            <pc:docMk/>
            <pc:sldMk cId="2922255097" sldId="257"/>
            <ac:spMk id="23" creationId="{D487C360-03C6-89D7-4AB7-35B62F99F375}"/>
          </ac:spMkLst>
        </pc:spChg>
        <pc:picChg chg="add mod">
          <ac:chgData name="Stuetz Daniel - s2210595015" userId="539a9002-20fa-4264-93ae-65bce30d3a18" providerId="ADAL" clId="{238FB146-6399-4A7F-8D9A-314E2344B58E}" dt="2024-01-21T15:08:17.508" v="1196" actId="1076"/>
          <ac:picMkLst>
            <pc:docMk/>
            <pc:sldMk cId="2922255097" sldId="257"/>
            <ac:picMk id="5" creationId="{3AE18D17-A6A8-C012-1270-43C2E19E0352}"/>
          </ac:picMkLst>
        </pc:picChg>
        <pc:picChg chg="add del mod">
          <ac:chgData name="Stuetz Daniel - s2210595015" userId="539a9002-20fa-4264-93ae-65bce30d3a18" providerId="ADAL" clId="{238FB146-6399-4A7F-8D9A-314E2344B58E}" dt="2024-01-16T16:59:46.408" v="38" actId="931"/>
          <ac:picMkLst>
            <pc:docMk/>
            <pc:sldMk cId="2922255097" sldId="257"/>
            <ac:picMk id="5" creationId="{78DFD059-BCC8-9F42-3721-E9C08A312287}"/>
          </ac:picMkLst>
        </pc:picChg>
        <pc:picChg chg="add mod">
          <ac:chgData name="Stuetz Daniel - s2210595015" userId="539a9002-20fa-4264-93ae-65bce30d3a18" providerId="ADAL" clId="{238FB146-6399-4A7F-8D9A-314E2344B58E}" dt="2024-01-21T05:53:10.411" v="1132" actId="1076"/>
          <ac:picMkLst>
            <pc:docMk/>
            <pc:sldMk cId="2922255097" sldId="257"/>
            <ac:picMk id="7" creationId="{8DD39AE5-22C2-10A4-80FC-FBD375F3A21D}"/>
          </ac:picMkLst>
        </pc:picChg>
        <pc:picChg chg="add del mod">
          <ac:chgData name="Stuetz Daniel - s2210595015" userId="539a9002-20fa-4264-93ae-65bce30d3a18" providerId="ADAL" clId="{238FB146-6399-4A7F-8D9A-314E2344B58E}" dt="2024-01-16T17:00:51.900" v="54" actId="478"/>
          <ac:picMkLst>
            <pc:docMk/>
            <pc:sldMk cId="2922255097" sldId="257"/>
            <ac:picMk id="9" creationId="{390BE742-AECE-9A9D-1CFA-50423055CC11}"/>
          </ac:picMkLst>
        </pc:picChg>
        <pc:picChg chg="add mod">
          <ac:chgData name="Stuetz Daniel - s2210595015" userId="539a9002-20fa-4264-93ae-65bce30d3a18" providerId="ADAL" clId="{238FB146-6399-4A7F-8D9A-314E2344B58E}" dt="2024-01-21T05:52:39.661" v="1129" actId="1076"/>
          <ac:picMkLst>
            <pc:docMk/>
            <pc:sldMk cId="2922255097" sldId="257"/>
            <ac:picMk id="11" creationId="{85EB465C-B4F7-CA6C-B87F-A53C260E831E}"/>
          </ac:picMkLst>
        </pc:picChg>
        <pc:picChg chg="add mod">
          <ac:chgData name="Stuetz Daniel - s2210595015" userId="539a9002-20fa-4264-93ae-65bce30d3a18" providerId="ADAL" clId="{238FB146-6399-4A7F-8D9A-314E2344B58E}" dt="2024-01-21T05:52:52.584" v="1131" actId="1076"/>
          <ac:picMkLst>
            <pc:docMk/>
            <pc:sldMk cId="2922255097" sldId="257"/>
            <ac:picMk id="13" creationId="{4E544AB2-3763-6352-2FB9-DE5EB6A227E3}"/>
          </ac:picMkLst>
        </pc:picChg>
        <pc:picChg chg="add mod">
          <ac:chgData name="Stuetz Daniel - s2210595015" userId="539a9002-20fa-4264-93ae-65bce30d3a18" providerId="ADAL" clId="{238FB146-6399-4A7F-8D9A-314E2344B58E}" dt="2024-01-21T05:52:45.744" v="1130" actId="1076"/>
          <ac:picMkLst>
            <pc:docMk/>
            <pc:sldMk cId="2922255097" sldId="257"/>
            <ac:picMk id="15" creationId="{971DB940-2F27-ED2E-9A12-887026BE3287}"/>
          </ac:picMkLst>
        </pc:picChg>
        <pc:picChg chg="add mod">
          <ac:chgData name="Stuetz Daniel - s2210595015" userId="539a9002-20fa-4264-93ae-65bce30d3a18" providerId="ADAL" clId="{238FB146-6399-4A7F-8D9A-314E2344B58E}" dt="2024-01-21T05:51:45.212" v="1122" actId="1076"/>
          <ac:picMkLst>
            <pc:docMk/>
            <pc:sldMk cId="2922255097" sldId="257"/>
            <ac:picMk id="22" creationId="{37B183DF-43BF-97A7-778D-7C81630E3A3D}"/>
          </ac:picMkLst>
        </pc:picChg>
        <pc:picChg chg="add del mod">
          <ac:chgData name="Stuetz Daniel - s2210595015" userId="539a9002-20fa-4264-93ae-65bce30d3a18" providerId="ADAL" clId="{238FB146-6399-4A7F-8D9A-314E2344B58E}" dt="2024-01-21T15:08:06.598" v="1190" actId="478"/>
          <ac:picMkLst>
            <pc:docMk/>
            <pc:sldMk cId="2922255097" sldId="257"/>
            <ac:picMk id="1026" creationId="{2C7EFFC3-B6F1-F3B2-7DC3-8C757ADC1351}"/>
          </ac:picMkLst>
        </pc:picChg>
        <pc:cxnChg chg="add del">
          <ac:chgData name="Stuetz Daniel - s2210595015" userId="539a9002-20fa-4264-93ae-65bce30d3a18" providerId="ADAL" clId="{238FB146-6399-4A7F-8D9A-314E2344B58E}" dt="2024-01-16T17:01:40.384" v="68" actId="11529"/>
          <ac:cxnSpMkLst>
            <pc:docMk/>
            <pc:sldMk cId="2922255097" sldId="257"/>
            <ac:cxnSpMk id="17" creationId="{C4D23BF3-7F3E-BF4F-6288-40D324D60EA3}"/>
          </ac:cxnSpMkLst>
        </pc:cxnChg>
      </pc:sldChg>
      <pc:sldChg chg="modSp new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138815987" sldId="258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8815987" sldId="258"/>
            <ac:spMk id="2" creationId="{DE7F238F-221E-657F-F40B-742EA4756CA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8815987" sldId="258"/>
            <ac:spMk id="3" creationId="{9925E99C-D478-A280-6EA9-D16357E0AC8B}"/>
          </ac:spMkLst>
        </pc:spChg>
      </pc:sldChg>
      <pc:sldChg chg="modSp new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2069537994" sldId="259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069537994" sldId="259"/>
            <ac:spMk id="2" creationId="{5BFD1A4D-B8AE-04BE-397B-116FD756C30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069537994" sldId="259"/>
            <ac:spMk id="3" creationId="{C88203F7-A00D-462B-4D3A-A6B672126A7C}"/>
          </ac:spMkLst>
        </pc:spChg>
      </pc:sldChg>
      <pc:sldChg chg="modSp new mod">
        <pc:chgData name="Stuetz Daniel - s2210595015" userId="539a9002-20fa-4264-93ae-65bce30d3a18" providerId="ADAL" clId="{238FB146-6399-4A7F-8D9A-314E2344B58E}" dt="2024-01-16T17:29:14.605" v="835" actId="20577"/>
        <pc:sldMkLst>
          <pc:docMk/>
          <pc:sldMk cId="2380921543" sldId="260"/>
        </pc:sldMkLst>
        <pc:spChg chg="mod">
          <ac:chgData name="Stuetz Daniel - s2210595015" userId="539a9002-20fa-4264-93ae-65bce30d3a18" providerId="ADAL" clId="{238FB146-6399-4A7F-8D9A-314E2344B58E}" dt="2024-01-16T17:29:14.605" v="835" actId="20577"/>
          <ac:spMkLst>
            <pc:docMk/>
            <pc:sldMk cId="2380921543" sldId="260"/>
            <ac:spMk id="2" creationId="{38395CEA-3FA1-64C8-8394-329F0FE8B0A5}"/>
          </ac:spMkLst>
        </pc:spChg>
      </pc:sldChg>
      <pc:sldChg chg="modSp">
        <pc:chgData name="Stuetz Daniel - s2210595015" userId="539a9002-20fa-4264-93ae-65bce30d3a18" providerId="ADAL" clId="{238FB146-6399-4A7F-8D9A-314E2344B58E}" dt="2024-01-21T15:04:37.212" v="1174"/>
        <pc:sldMkLst>
          <pc:docMk/>
          <pc:sldMk cId="417921227" sldId="261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417921227" sldId="261"/>
            <ac:spMk id="2" creationId="{47698BDF-78DF-EEDC-CF07-5FA37E9A0F21}"/>
          </ac:spMkLst>
        </pc:spChg>
      </pc:sldChg>
      <pc:sldChg chg="modSp">
        <pc:chgData name="Stuetz Daniel - s2210595015" userId="539a9002-20fa-4264-93ae-65bce30d3a18" providerId="ADAL" clId="{238FB146-6399-4A7F-8D9A-314E2344B58E}" dt="2024-01-21T15:04:37.212" v="1174"/>
        <pc:sldMkLst>
          <pc:docMk/>
          <pc:sldMk cId="1308783911" sldId="262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08783911" sldId="262"/>
            <ac:spMk id="2" creationId="{76AEB7EC-97C0-E492-E613-B9A53213C6FF}"/>
          </ac:spMkLst>
        </pc:spChg>
        <pc:picChg chg="mod">
          <ac:chgData name="Stuetz Daniel - s2210595015" userId="539a9002-20fa-4264-93ae-65bce30d3a18" providerId="ADAL" clId="{238FB146-6399-4A7F-8D9A-314E2344B58E}" dt="2024-01-21T15:04:37.212" v="1174"/>
          <ac:picMkLst>
            <pc:docMk/>
            <pc:sldMk cId="1308783911" sldId="262"/>
            <ac:picMk id="5" creationId="{4FC6EEE5-58F2-7B77-0AF6-3344CBBFC694}"/>
          </ac:picMkLst>
        </pc:picChg>
      </pc:sldChg>
      <pc:sldChg chg="modSp new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1397717502" sldId="263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97717502" sldId="263"/>
            <ac:spMk id="2" creationId="{52C4094E-D633-B935-AF1A-A8E4D91E9516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397717502" sldId="263"/>
            <ac:spMk id="3" creationId="{BA8C1D30-F6C5-C063-042D-29B6EDC2446F}"/>
          </ac:spMkLst>
        </pc:spChg>
      </pc:sldChg>
      <pc:sldChg chg="addSp delSp modSp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1258661105" sldId="264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258661105" sldId="264"/>
            <ac:spMk id="2" creationId="{DE7F238F-221E-657F-F40B-742EA4756CA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1258661105" sldId="264"/>
            <ac:spMk id="3" creationId="{9925E99C-D478-A280-6EA9-D16357E0AC8B}"/>
          </ac:spMkLst>
        </pc:spChg>
        <pc:spChg chg="add del mod">
          <ac:chgData name="Stuetz Daniel - s2210595015" userId="539a9002-20fa-4264-93ae-65bce30d3a18" providerId="ADAL" clId="{238FB146-6399-4A7F-8D9A-314E2344B58E}" dt="2024-01-20T16:57:57.579" v="1054" actId="22"/>
          <ac:spMkLst>
            <pc:docMk/>
            <pc:sldMk cId="1258661105" sldId="264"/>
            <ac:spMk id="5" creationId="{86D72686-613C-119E-8A41-862BED3E5954}"/>
          </ac:spMkLst>
        </pc:spChg>
        <pc:picChg chg="add del mod modCrop">
          <ac:chgData name="Stuetz Daniel - s2210595015" userId="539a9002-20fa-4264-93ae-65bce30d3a18" providerId="ADAL" clId="{238FB146-6399-4A7F-8D9A-314E2344B58E}" dt="2024-01-20T17:07:27.301" v="1062" actId="478"/>
          <ac:picMkLst>
            <pc:docMk/>
            <pc:sldMk cId="1258661105" sldId="264"/>
            <ac:picMk id="7" creationId="{744B1796-61D1-7953-2C0A-C513771F2D6B}"/>
          </ac:picMkLst>
        </pc:picChg>
        <pc:picChg chg="add mod">
          <ac:chgData name="Stuetz Daniel - s2210595015" userId="539a9002-20fa-4264-93ae-65bce30d3a18" providerId="ADAL" clId="{238FB146-6399-4A7F-8D9A-314E2344B58E}" dt="2024-01-20T17:09:29.991" v="1065" actId="1076"/>
          <ac:picMkLst>
            <pc:docMk/>
            <pc:sldMk cId="1258661105" sldId="264"/>
            <ac:picMk id="9" creationId="{5BD6BED4-1F76-86D0-4167-C8C58B399DD6}"/>
          </ac:picMkLst>
        </pc:picChg>
      </pc:sldChg>
      <pc:sldChg chg="addSp modSp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575538175" sldId="265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575538175" sldId="265"/>
            <ac:spMk id="2" creationId="{DE7F238F-221E-657F-F40B-742EA4756CA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575538175" sldId="265"/>
            <ac:spMk id="3" creationId="{9925E99C-D478-A280-6EA9-D16357E0AC8B}"/>
          </ac:spMkLst>
        </pc:spChg>
        <pc:picChg chg="add mod">
          <ac:chgData name="Stuetz Daniel - s2210595015" userId="539a9002-20fa-4264-93ae-65bce30d3a18" providerId="ADAL" clId="{238FB146-6399-4A7F-8D9A-314E2344B58E}" dt="2024-01-20T17:11:23.638" v="1070" actId="1076"/>
          <ac:picMkLst>
            <pc:docMk/>
            <pc:sldMk cId="575538175" sldId="265"/>
            <ac:picMk id="7" creationId="{DDEC9C44-C072-5001-CE67-E90CFE6ECD32}"/>
          </ac:picMkLst>
        </pc:picChg>
      </pc:sldChg>
      <pc:sldChg chg="modSp mod">
        <pc:chgData name="Stuetz Daniel - s2210595015" userId="539a9002-20fa-4264-93ae-65bce30d3a18" providerId="ADAL" clId="{238FB146-6399-4A7F-8D9A-314E2344B58E}" dt="2024-01-21T15:04:37.212" v="1174"/>
        <pc:sldMkLst>
          <pc:docMk/>
          <pc:sldMk cId="2154745547" sldId="266"/>
        </pc:sldMkLst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154745547" sldId="266"/>
            <ac:spMk id="2" creationId="{DE7F238F-221E-657F-F40B-742EA4756CAE}"/>
          </ac:spMkLst>
        </pc:spChg>
        <pc:spChg chg="mod">
          <ac:chgData name="Stuetz Daniel - s2210595015" userId="539a9002-20fa-4264-93ae-65bce30d3a18" providerId="ADAL" clId="{238FB146-6399-4A7F-8D9A-314E2344B58E}" dt="2024-01-21T15:04:37.212" v="1174"/>
          <ac:spMkLst>
            <pc:docMk/>
            <pc:sldMk cId="2154745547" sldId="266"/>
            <ac:spMk id="3" creationId="{9925E99C-D478-A280-6EA9-D16357E0AC8B}"/>
          </ac:spMkLst>
        </pc:spChg>
      </pc:sldChg>
      <pc:sldChg chg="modSp new mod">
        <pc:chgData name="Stuetz Daniel - s2210595015" userId="539a9002-20fa-4264-93ae-65bce30d3a18" providerId="ADAL" clId="{238FB146-6399-4A7F-8D9A-314E2344B58E}" dt="2024-01-21T15:07:56.918" v="1189" actId="5793"/>
        <pc:sldMkLst>
          <pc:docMk/>
          <pc:sldMk cId="3760655316" sldId="267"/>
        </pc:sldMkLst>
        <pc:spChg chg="mod">
          <ac:chgData name="Stuetz Daniel - s2210595015" userId="539a9002-20fa-4264-93ae-65bce30d3a18" providerId="ADAL" clId="{238FB146-6399-4A7F-8D9A-314E2344B58E}" dt="2024-01-21T15:06:53.354" v="1183" actId="20577"/>
          <ac:spMkLst>
            <pc:docMk/>
            <pc:sldMk cId="3760655316" sldId="267"/>
            <ac:spMk id="2" creationId="{DEF8C85C-C3B7-021F-7269-B0068BC1D82E}"/>
          </ac:spMkLst>
        </pc:spChg>
        <pc:spChg chg="mod">
          <ac:chgData name="Stuetz Daniel - s2210595015" userId="539a9002-20fa-4264-93ae-65bce30d3a18" providerId="ADAL" clId="{238FB146-6399-4A7F-8D9A-314E2344B58E}" dt="2024-01-21T15:07:56.918" v="1189" actId="5793"/>
          <ac:spMkLst>
            <pc:docMk/>
            <pc:sldMk cId="3760655316" sldId="267"/>
            <ac:spMk id="3" creationId="{C56DDCC1-27F9-E0E4-D157-0EC088CF1270}"/>
          </ac:spMkLst>
        </pc:spChg>
      </pc:sldChg>
    </pc:docChg>
  </pc:docChgLst>
  <pc:docChgLst>
    <pc:chgData name="Mayr Jakob - s2210595008" userId="247887cf-21f4-46d7-b5a6-d7e268848fda" providerId="ADAL" clId="{C7595AB4-08C7-4941-88CC-7CBFC5B1B4B7}"/>
    <pc:docChg chg="undo custSel addSld delSld modSld sldOrd">
      <pc:chgData name="Mayr Jakob - s2210595008" userId="247887cf-21f4-46d7-b5a6-d7e268848fda" providerId="ADAL" clId="{C7595AB4-08C7-4941-88CC-7CBFC5B1B4B7}" dt="2024-01-21T15:51:58.151" v="506"/>
      <pc:docMkLst>
        <pc:docMk/>
      </pc:docMkLst>
      <pc:sldChg chg="addSp delSp modSp mod modMedia setBg delAnim">
        <pc:chgData name="Mayr Jakob - s2210595008" userId="247887cf-21f4-46d7-b5a6-d7e268848fda" providerId="ADAL" clId="{C7595AB4-08C7-4941-88CC-7CBFC5B1B4B7}" dt="2024-01-21T15:05:30.045" v="283"/>
        <pc:sldMkLst>
          <pc:docMk/>
          <pc:sldMk cId="2362710079" sldId="256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362710079" sldId="256"/>
            <ac:spMk id="2" creationId="{FC51EB81-08C2-2BFA-7622-F2C8A4FCB4A6}"/>
          </ac:spMkLst>
        </pc:spChg>
        <pc:spChg chg="mod">
          <ac:chgData name="Mayr Jakob - s2210595008" userId="247887cf-21f4-46d7-b5a6-d7e268848fda" providerId="ADAL" clId="{C7595AB4-08C7-4941-88CC-7CBFC5B1B4B7}" dt="2024-01-21T15:04:19.065" v="278" actId="26606"/>
          <ac:spMkLst>
            <pc:docMk/>
            <pc:sldMk cId="2362710079" sldId="256"/>
            <ac:spMk id="3" creationId="{50641781-F572-28C9-78A9-40B44858E64A}"/>
          </ac:spMkLst>
        </pc:spChg>
        <pc:spChg chg="add del">
          <ac:chgData name="Mayr Jakob - s2210595008" userId="247887cf-21f4-46d7-b5a6-d7e268848fda" providerId="ADAL" clId="{C7595AB4-08C7-4941-88CC-7CBFC5B1B4B7}" dt="2024-01-21T15:04:19.065" v="278" actId="26606"/>
          <ac:spMkLst>
            <pc:docMk/>
            <pc:sldMk cId="2362710079" sldId="256"/>
            <ac:spMk id="9" creationId="{C1DD1A8A-57D5-4A81-AD04-532B043C5611}"/>
          </ac:spMkLst>
        </pc:spChg>
        <pc:spChg chg="add del">
          <ac:chgData name="Mayr Jakob - s2210595008" userId="247887cf-21f4-46d7-b5a6-d7e268848fda" providerId="ADAL" clId="{C7595AB4-08C7-4941-88CC-7CBFC5B1B4B7}" dt="2024-01-21T15:04:19.065" v="278" actId="26606"/>
          <ac:spMkLst>
            <pc:docMk/>
            <pc:sldMk cId="2362710079" sldId="256"/>
            <ac:spMk id="11" creationId="{007891EC-4501-44ED-A8C8-B11B6DB767AB}"/>
          </ac:spMkLst>
        </pc:spChg>
        <pc:picChg chg="add del mod">
          <ac:chgData name="Mayr Jakob - s2210595008" userId="247887cf-21f4-46d7-b5a6-d7e268848fda" providerId="ADAL" clId="{C7595AB4-08C7-4941-88CC-7CBFC5B1B4B7}" dt="2024-01-21T15:04:19.065" v="278" actId="26606"/>
          <ac:picMkLst>
            <pc:docMk/>
            <pc:sldMk cId="2362710079" sldId="256"/>
            <ac:picMk id="5" creationId="{2B6BA7A7-D9B5-D6B8-CA14-E910C6D5DAE2}"/>
          </ac:picMkLst>
        </pc:picChg>
      </pc:sldChg>
      <pc:sldChg chg="modSp">
        <pc:chgData name="Mayr Jakob - s2210595008" userId="247887cf-21f4-46d7-b5a6-d7e268848fda" providerId="ADAL" clId="{C7595AB4-08C7-4941-88CC-7CBFC5B1B4B7}" dt="2024-01-21T15:05:30.045" v="283"/>
        <pc:sldMkLst>
          <pc:docMk/>
          <pc:sldMk cId="2922255097" sldId="257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922255097" sldId="257"/>
            <ac:spMk id="2" creationId="{72944D03-9285-426B-8ADA-93E296F76894}"/>
          </ac:spMkLst>
        </pc:spChg>
      </pc:sldChg>
      <pc:sldChg chg="addSp modSp mod">
        <pc:chgData name="Mayr Jakob - s2210595008" userId="247887cf-21f4-46d7-b5a6-d7e268848fda" providerId="ADAL" clId="{C7595AB4-08C7-4941-88CC-7CBFC5B1B4B7}" dt="2024-01-21T15:05:41.376" v="285" actId="1076"/>
        <pc:sldMkLst>
          <pc:docMk/>
          <pc:sldMk cId="138815987" sldId="258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8815987" sldId="258"/>
            <ac:spMk id="2" creationId="{DE7F238F-221E-657F-F40B-742EA4756CAE}"/>
          </ac:spMkLst>
        </pc:spChg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8815987" sldId="258"/>
            <ac:spMk id="3" creationId="{9925E99C-D478-A280-6EA9-D16357E0AC8B}"/>
          </ac:spMkLst>
        </pc:spChg>
        <pc:picChg chg="add mod">
          <ac:chgData name="Mayr Jakob - s2210595008" userId="247887cf-21f4-46d7-b5a6-d7e268848fda" providerId="ADAL" clId="{C7595AB4-08C7-4941-88CC-7CBFC5B1B4B7}" dt="2024-01-21T15:05:41.376" v="285" actId="1076"/>
          <ac:picMkLst>
            <pc:docMk/>
            <pc:sldMk cId="138815987" sldId="258"/>
            <ac:picMk id="5" creationId="{21DEA741-F142-B04A-409B-95BB931CDEDB}"/>
          </ac:picMkLst>
        </pc:picChg>
      </pc:sldChg>
      <pc:sldChg chg="modSp mod ord">
        <pc:chgData name="Mayr Jakob - s2210595008" userId="247887cf-21f4-46d7-b5a6-d7e268848fda" providerId="ADAL" clId="{C7595AB4-08C7-4941-88CC-7CBFC5B1B4B7}" dt="2024-01-21T15:51:58.151" v="506"/>
        <pc:sldMkLst>
          <pc:docMk/>
          <pc:sldMk cId="2069537994" sldId="259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069537994" sldId="259"/>
            <ac:spMk id="2" creationId="{5BFD1A4D-B8AE-04BE-397B-116FD756C30E}"/>
          </ac:spMkLst>
        </pc:spChg>
        <pc:spChg chg="mod">
          <ac:chgData name="Mayr Jakob - s2210595008" userId="247887cf-21f4-46d7-b5a6-d7e268848fda" providerId="ADAL" clId="{C7595AB4-08C7-4941-88CC-7CBFC5B1B4B7}" dt="2024-01-21T15:51:58.151" v="506"/>
          <ac:spMkLst>
            <pc:docMk/>
            <pc:sldMk cId="2069537994" sldId="259"/>
            <ac:spMk id="3" creationId="{C88203F7-A00D-462B-4D3A-A6B672126A7C}"/>
          </ac:spMkLst>
        </pc:spChg>
      </pc:sldChg>
      <pc:sldChg chg="addSp delSp modSp del mod">
        <pc:chgData name="Mayr Jakob - s2210595008" userId="247887cf-21f4-46d7-b5a6-d7e268848fda" providerId="ADAL" clId="{C7595AB4-08C7-4941-88CC-7CBFC5B1B4B7}" dt="2024-01-20T17:12:20.055" v="269" actId="2696"/>
        <pc:sldMkLst>
          <pc:docMk/>
          <pc:sldMk cId="2380921543" sldId="260"/>
        </pc:sldMkLst>
        <pc:spChg chg="del">
          <ac:chgData name="Mayr Jakob - s2210595008" userId="247887cf-21f4-46d7-b5a6-d7e268848fda" providerId="ADAL" clId="{C7595AB4-08C7-4941-88CC-7CBFC5B1B4B7}" dt="2024-01-16T17:29:35.367" v="0" actId="22"/>
          <ac:spMkLst>
            <pc:docMk/>
            <pc:sldMk cId="2380921543" sldId="260"/>
            <ac:spMk id="3" creationId="{B8FD29A4-EDC3-3E58-386C-D2E766E1F0D8}"/>
          </ac:spMkLst>
        </pc:spChg>
        <pc:picChg chg="add mod ord">
          <ac:chgData name="Mayr Jakob - s2210595008" userId="247887cf-21f4-46d7-b5a6-d7e268848fda" providerId="ADAL" clId="{C7595AB4-08C7-4941-88CC-7CBFC5B1B4B7}" dt="2024-01-20T17:10:56.321" v="264" actId="1076"/>
          <ac:picMkLst>
            <pc:docMk/>
            <pc:sldMk cId="2380921543" sldId="260"/>
            <ac:picMk id="5" creationId="{77B41A69-FBB6-34B9-B2CC-5086B9A00A81}"/>
          </ac:picMkLst>
        </pc:picChg>
      </pc:sldChg>
      <pc:sldChg chg="addSp delSp modSp mod">
        <pc:chgData name="Mayr Jakob - s2210595008" userId="247887cf-21f4-46d7-b5a6-d7e268848fda" providerId="ADAL" clId="{C7595AB4-08C7-4941-88CC-7CBFC5B1B4B7}" dt="2024-01-21T15:21:53.559" v="292" actId="1076"/>
        <pc:sldMkLst>
          <pc:docMk/>
          <pc:sldMk cId="417921227" sldId="261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417921227" sldId="261"/>
            <ac:spMk id="2" creationId="{47698BDF-78DF-EEDC-CF07-5FA37E9A0F21}"/>
          </ac:spMkLst>
        </pc:spChg>
        <pc:picChg chg="del">
          <ac:chgData name="Mayr Jakob - s2210595008" userId="247887cf-21f4-46d7-b5a6-d7e268848fda" providerId="ADAL" clId="{C7595AB4-08C7-4941-88CC-7CBFC5B1B4B7}" dt="2024-01-21T15:21:45.728" v="288" actId="478"/>
          <ac:picMkLst>
            <pc:docMk/>
            <pc:sldMk cId="417921227" sldId="261"/>
            <ac:picMk id="5" creationId="{6A42A0C4-18D6-197E-C60C-4D2682C6C5D5}"/>
          </ac:picMkLst>
        </pc:picChg>
        <pc:picChg chg="add mod">
          <ac:chgData name="Mayr Jakob - s2210595008" userId="247887cf-21f4-46d7-b5a6-d7e268848fda" providerId="ADAL" clId="{C7595AB4-08C7-4941-88CC-7CBFC5B1B4B7}" dt="2024-01-21T15:21:53.559" v="292" actId="1076"/>
          <ac:picMkLst>
            <pc:docMk/>
            <pc:sldMk cId="417921227" sldId="261"/>
            <ac:picMk id="6" creationId="{03D28038-7FFA-F076-F043-B11B3DBBE6AD}"/>
          </ac:picMkLst>
        </pc:picChg>
      </pc:sldChg>
      <pc:sldChg chg="modSp mod">
        <pc:chgData name="Mayr Jakob - s2210595008" userId="247887cf-21f4-46d7-b5a6-d7e268848fda" providerId="ADAL" clId="{C7595AB4-08C7-4941-88CC-7CBFC5B1B4B7}" dt="2024-01-21T15:31:49.556" v="320" actId="1076"/>
        <pc:sldMkLst>
          <pc:docMk/>
          <pc:sldMk cId="1308783911" sldId="262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08783911" sldId="262"/>
            <ac:spMk id="2" creationId="{76AEB7EC-97C0-E492-E613-B9A53213C6FF}"/>
          </ac:spMkLst>
        </pc:spChg>
        <pc:picChg chg="mod">
          <ac:chgData name="Mayr Jakob - s2210595008" userId="247887cf-21f4-46d7-b5a6-d7e268848fda" providerId="ADAL" clId="{C7595AB4-08C7-4941-88CC-7CBFC5B1B4B7}" dt="2024-01-21T15:31:49.556" v="320" actId="1076"/>
          <ac:picMkLst>
            <pc:docMk/>
            <pc:sldMk cId="1308783911" sldId="262"/>
            <ac:picMk id="5" creationId="{4FC6EEE5-58F2-7B77-0AF6-3344CBBFC694}"/>
          </ac:picMkLst>
        </pc:picChg>
      </pc:sldChg>
      <pc:sldChg chg="modSp mod">
        <pc:chgData name="Mayr Jakob - s2210595008" userId="247887cf-21f4-46d7-b5a6-d7e268848fda" providerId="ADAL" clId="{C7595AB4-08C7-4941-88CC-7CBFC5B1B4B7}" dt="2024-01-21T15:05:30.045" v="283"/>
        <pc:sldMkLst>
          <pc:docMk/>
          <pc:sldMk cId="1397717502" sldId="263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97717502" sldId="263"/>
            <ac:spMk id="2" creationId="{52C4094E-D633-B935-AF1A-A8E4D91E9516}"/>
          </ac:spMkLst>
        </pc:spChg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397717502" sldId="263"/>
            <ac:spMk id="3" creationId="{BA8C1D30-F6C5-C063-042D-29B6EDC2446F}"/>
          </ac:spMkLst>
        </pc:spChg>
      </pc:sldChg>
      <pc:sldChg chg="addSp delSp modSp add mod">
        <pc:chgData name="Mayr Jakob - s2210595008" userId="247887cf-21f4-46d7-b5a6-d7e268848fda" providerId="ADAL" clId="{C7595AB4-08C7-4941-88CC-7CBFC5B1B4B7}" dt="2024-01-21T15:47:13.490" v="324" actId="1076"/>
        <pc:sldMkLst>
          <pc:docMk/>
          <pc:sldMk cId="1258661105" sldId="264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258661105" sldId="264"/>
            <ac:spMk id="2" creationId="{DE7F238F-221E-657F-F40B-742EA4756CAE}"/>
          </ac:spMkLst>
        </pc:spChg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1258661105" sldId="264"/>
            <ac:spMk id="3" creationId="{9925E99C-D478-A280-6EA9-D16357E0AC8B}"/>
          </ac:spMkLst>
        </pc:spChg>
        <pc:picChg chg="add mod">
          <ac:chgData name="Mayr Jakob - s2210595008" userId="247887cf-21f4-46d7-b5a6-d7e268848fda" providerId="ADAL" clId="{C7595AB4-08C7-4941-88CC-7CBFC5B1B4B7}" dt="2024-01-21T15:47:13.490" v="324" actId="1076"/>
          <ac:picMkLst>
            <pc:docMk/>
            <pc:sldMk cId="1258661105" sldId="264"/>
            <ac:picMk id="6" creationId="{EA0E6309-1E1A-31CB-7748-7C5276700F46}"/>
          </ac:picMkLst>
        </pc:picChg>
        <pc:picChg chg="del mod">
          <ac:chgData name="Mayr Jakob - s2210595008" userId="247887cf-21f4-46d7-b5a6-d7e268848fda" providerId="ADAL" clId="{C7595AB4-08C7-4941-88CC-7CBFC5B1B4B7}" dt="2024-01-21T15:47:07.604" v="321" actId="478"/>
          <ac:picMkLst>
            <pc:docMk/>
            <pc:sldMk cId="1258661105" sldId="264"/>
            <ac:picMk id="9" creationId="{5BD6BED4-1F76-86D0-4167-C8C58B399DD6}"/>
          </ac:picMkLst>
        </pc:picChg>
      </pc:sldChg>
      <pc:sldChg chg="modSp new del mod">
        <pc:chgData name="Mayr Jakob - s2210595008" userId="247887cf-21f4-46d7-b5a6-d7e268848fda" providerId="ADAL" clId="{C7595AB4-08C7-4941-88CC-7CBFC5B1B4B7}" dt="2024-01-20T16:54:08.864" v="238" actId="680"/>
        <pc:sldMkLst>
          <pc:docMk/>
          <pc:sldMk cId="1933486215" sldId="264"/>
        </pc:sldMkLst>
        <pc:spChg chg="mod">
          <ac:chgData name="Mayr Jakob - s2210595008" userId="247887cf-21f4-46d7-b5a6-d7e268848fda" providerId="ADAL" clId="{C7595AB4-08C7-4941-88CC-7CBFC5B1B4B7}" dt="2024-01-20T16:54:07.637" v="236"/>
          <ac:spMkLst>
            <pc:docMk/>
            <pc:sldMk cId="1933486215" sldId="264"/>
            <ac:spMk id="3" creationId="{8A0F4E95-75D0-0488-B12C-1DD17C5C1E43}"/>
          </ac:spMkLst>
        </pc:spChg>
      </pc:sldChg>
      <pc:sldChg chg="addSp delSp modSp add mod ord">
        <pc:chgData name="Mayr Jakob - s2210595008" userId="247887cf-21f4-46d7-b5a6-d7e268848fda" providerId="ADAL" clId="{C7595AB4-08C7-4941-88CC-7CBFC5B1B4B7}" dt="2024-01-21T15:47:33.331" v="327" actId="1076"/>
        <pc:sldMkLst>
          <pc:docMk/>
          <pc:sldMk cId="575538175" sldId="265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575538175" sldId="265"/>
            <ac:spMk id="2" creationId="{DE7F238F-221E-657F-F40B-742EA4756CAE}"/>
          </ac:spMkLst>
        </pc:spChg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575538175" sldId="265"/>
            <ac:spMk id="3" creationId="{9925E99C-D478-A280-6EA9-D16357E0AC8B}"/>
          </ac:spMkLst>
        </pc:spChg>
        <pc:spChg chg="add del mod">
          <ac:chgData name="Mayr Jakob - s2210595008" userId="247887cf-21f4-46d7-b5a6-d7e268848fda" providerId="ADAL" clId="{C7595AB4-08C7-4941-88CC-7CBFC5B1B4B7}" dt="2024-01-20T17:09:14.838" v="259" actId="478"/>
          <ac:spMkLst>
            <pc:docMk/>
            <pc:sldMk cId="575538175" sldId="265"/>
            <ac:spMk id="4" creationId="{34D3E860-3FB8-245D-6275-AB35D1083DA2}"/>
          </ac:spMkLst>
        </pc:spChg>
        <pc:picChg chg="add mod">
          <ac:chgData name="Mayr Jakob - s2210595008" userId="247887cf-21f4-46d7-b5a6-d7e268848fda" providerId="ADAL" clId="{C7595AB4-08C7-4941-88CC-7CBFC5B1B4B7}" dt="2024-01-20T17:10:13.100" v="263" actId="1076"/>
          <ac:picMkLst>
            <pc:docMk/>
            <pc:sldMk cId="575538175" sldId="265"/>
            <ac:picMk id="6" creationId="{3A0E67DA-D4F7-B381-1019-A2820247DA9E}"/>
          </ac:picMkLst>
        </pc:picChg>
        <pc:picChg chg="del mod">
          <ac:chgData name="Mayr Jakob - s2210595008" userId="247887cf-21f4-46d7-b5a6-d7e268848fda" providerId="ADAL" clId="{C7595AB4-08C7-4941-88CC-7CBFC5B1B4B7}" dt="2024-01-21T15:47:28.598" v="325" actId="478"/>
          <ac:picMkLst>
            <pc:docMk/>
            <pc:sldMk cId="575538175" sldId="265"/>
            <ac:picMk id="7" creationId="{DDEC9C44-C072-5001-CE67-E90CFE6ECD32}"/>
          </ac:picMkLst>
        </pc:picChg>
        <pc:picChg chg="add mod">
          <ac:chgData name="Mayr Jakob - s2210595008" userId="247887cf-21f4-46d7-b5a6-d7e268848fda" providerId="ADAL" clId="{C7595AB4-08C7-4941-88CC-7CBFC5B1B4B7}" dt="2024-01-21T15:47:33.331" v="327" actId="1076"/>
          <ac:picMkLst>
            <pc:docMk/>
            <pc:sldMk cId="575538175" sldId="265"/>
            <ac:picMk id="8" creationId="{FFA91460-E921-7FF5-94AC-26840C125C2C}"/>
          </ac:picMkLst>
        </pc:picChg>
      </pc:sldChg>
      <pc:sldChg chg="addSp delSp modSp add mod">
        <pc:chgData name="Mayr Jakob - s2210595008" userId="247887cf-21f4-46d7-b5a6-d7e268848fda" providerId="ADAL" clId="{C7595AB4-08C7-4941-88CC-7CBFC5B1B4B7}" dt="2024-01-21T15:05:30.045" v="283"/>
        <pc:sldMkLst>
          <pc:docMk/>
          <pc:sldMk cId="2154745547" sldId="266"/>
        </pc:sldMkLst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154745547" sldId="266"/>
            <ac:spMk id="2" creationId="{DE7F238F-221E-657F-F40B-742EA4756CAE}"/>
          </ac:spMkLst>
        </pc:spChg>
        <pc:spChg chg="mod">
          <ac:chgData name="Mayr Jakob - s2210595008" userId="247887cf-21f4-46d7-b5a6-d7e268848fda" providerId="ADAL" clId="{C7595AB4-08C7-4941-88CC-7CBFC5B1B4B7}" dt="2024-01-21T15:05:30.045" v="283"/>
          <ac:spMkLst>
            <pc:docMk/>
            <pc:sldMk cId="2154745547" sldId="266"/>
            <ac:spMk id="3" creationId="{9925E99C-D478-A280-6EA9-D16357E0AC8B}"/>
          </ac:spMkLst>
        </pc:spChg>
        <pc:picChg chg="add del mod">
          <ac:chgData name="Mayr Jakob - s2210595008" userId="247887cf-21f4-46d7-b5a6-d7e268848fda" providerId="ADAL" clId="{C7595AB4-08C7-4941-88CC-7CBFC5B1B4B7}" dt="2024-01-20T17:11:02.567" v="267" actId="478"/>
          <ac:picMkLst>
            <pc:docMk/>
            <pc:sldMk cId="2154745547" sldId="266"/>
            <ac:picMk id="4" creationId="{8B27EDD8-DCE9-9417-0DD1-F183618C93F6}"/>
          </ac:picMkLst>
        </pc:picChg>
        <pc:picChg chg="add mod">
          <ac:chgData name="Mayr Jakob - s2210595008" userId="247887cf-21f4-46d7-b5a6-d7e268848fda" providerId="ADAL" clId="{C7595AB4-08C7-4941-88CC-7CBFC5B1B4B7}" dt="2024-01-20T17:12:49.364" v="271" actId="1076"/>
          <ac:picMkLst>
            <pc:docMk/>
            <pc:sldMk cId="2154745547" sldId="266"/>
            <ac:picMk id="5" creationId="{7A2503A4-0079-0E88-3170-537F3C2C7EF1}"/>
          </ac:picMkLst>
        </pc:picChg>
      </pc:sldChg>
      <pc:sldChg chg="addSp delSp modSp new mod setBg">
        <pc:chgData name="Mayr Jakob - s2210595008" userId="247887cf-21f4-46d7-b5a6-d7e268848fda" providerId="ADAL" clId="{C7595AB4-08C7-4941-88CC-7CBFC5B1B4B7}" dt="2024-01-21T15:23:12.416" v="319" actId="1076"/>
        <pc:sldMkLst>
          <pc:docMk/>
          <pc:sldMk cId="1105840700" sldId="268"/>
        </pc:sldMkLst>
        <pc:spChg chg="mod">
          <ac:chgData name="Mayr Jakob - s2210595008" userId="247887cf-21f4-46d7-b5a6-d7e268848fda" providerId="ADAL" clId="{C7595AB4-08C7-4941-88CC-7CBFC5B1B4B7}" dt="2024-01-21T15:23:12.416" v="319" actId="1076"/>
          <ac:spMkLst>
            <pc:docMk/>
            <pc:sldMk cId="1105840700" sldId="268"/>
            <ac:spMk id="2" creationId="{00EDB5B7-C708-DEEF-D4AF-64544B0F4029}"/>
          </ac:spMkLst>
        </pc:spChg>
        <pc:spChg chg="add del">
          <ac:chgData name="Mayr Jakob - s2210595008" userId="247887cf-21f4-46d7-b5a6-d7e268848fda" providerId="ADAL" clId="{C7595AB4-08C7-4941-88CC-7CBFC5B1B4B7}" dt="2024-01-21T15:23:08.216" v="318" actId="478"/>
          <ac:spMkLst>
            <pc:docMk/>
            <pc:sldMk cId="1105840700" sldId="268"/>
            <ac:spMk id="3" creationId="{A51F5465-BCF7-D023-927D-AE4F1F7945D1}"/>
          </ac:spMkLst>
        </pc:spChg>
        <pc:spChg chg="mod">
          <ac:chgData name="Mayr Jakob - s2210595008" userId="247887cf-21f4-46d7-b5a6-d7e268848fda" providerId="ADAL" clId="{C7595AB4-08C7-4941-88CC-7CBFC5B1B4B7}" dt="2024-01-21T15:22:56.085" v="308" actId="26606"/>
          <ac:spMkLst>
            <pc:docMk/>
            <pc:sldMk cId="1105840700" sldId="268"/>
            <ac:spMk id="4" creationId="{0D245CBB-B9AC-DF49-B5F0-93D605DA4291}"/>
          </ac:spMkLst>
        </pc:spChg>
        <pc:spChg chg="add del">
          <ac:chgData name="Mayr Jakob - s2210595008" userId="247887cf-21f4-46d7-b5a6-d7e268848fda" providerId="ADAL" clId="{C7595AB4-08C7-4941-88CC-7CBFC5B1B4B7}" dt="2024-01-21T15:22:56.085" v="308" actId="26606"/>
          <ac:spMkLst>
            <pc:docMk/>
            <pc:sldMk cId="1105840700" sldId="268"/>
            <ac:spMk id="14" creationId="{F33867FC-EB8E-4B00-B7D5-7967D9DF1C62}"/>
          </ac:spMkLst>
        </pc:spChg>
        <pc:spChg chg="add del">
          <ac:chgData name="Mayr Jakob - s2210595008" userId="247887cf-21f4-46d7-b5a6-d7e268848fda" providerId="ADAL" clId="{C7595AB4-08C7-4941-88CC-7CBFC5B1B4B7}" dt="2024-01-21T15:22:56.085" v="308" actId="26606"/>
          <ac:spMkLst>
            <pc:docMk/>
            <pc:sldMk cId="1105840700" sldId="268"/>
            <ac:spMk id="16" creationId="{D69E00ED-B0F1-4570-A74E-E05D0E9A86C9}"/>
          </ac:spMkLst>
        </pc:spChg>
        <pc:spChg chg="add del">
          <ac:chgData name="Mayr Jakob - s2210595008" userId="247887cf-21f4-46d7-b5a6-d7e268848fda" providerId="ADAL" clId="{C7595AB4-08C7-4941-88CC-7CBFC5B1B4B7}" dt="2024-01-21T15:22:56.085" v="308" actId="26606"/>
          <ac:spMkLst>
            <pc:docMk/>
            <pc:sldMk cId="1105840700" sldId="268"/>
            <ac:spMk id="18" creationId="{074D0BE7-DDD8-46AB-A2C1-5B7FFD921AE2}"/>
          </ac:spMkLst>
        </pc:spChg>
        <pc:grpChg chg="add del">
          <ac:chgData name="Mayr Jakob - s2210595008" userId="247887cf-21f4-46d7-b5a6-d7e268848fda" providerId="ADAL" clId="{C7595AB4-08C7-4941-88CC-7CBFC5B1B4B7}" dt="2024-01-21T15:22:56.085" v="308" actId="26606"/>
          <ac:grpSpMkLst>
            <pc:docMk/>
            <pc:sldMk cId="1105840700" sldId="268"/>
            <ac:grpSpMk id="10" creationId="{9D9D6BF1-DFF2-4526-9D13-BF339D8C4163}"/>
          </ac:grpSpMkLst>
        </pc:grpChg>
        <pc:picChg chg="add del">
          <ac:chgData name="Mayr Jakob - s2210595008" userId="247887cf-21f4-46d7-b5a6-d7e268848fda" providerId="ADAL" clId="{C7595AB4-08C7-4941-88CC-7CBFC5B1B4B7}" dt="2024-01-21T15:22:56.085" v="308" actId="26606"/>
          <ac:picMkLst>
            <pc:docMk/>
            <pc:sldMk cId="1105840700" sldId="268"/>
            <ac:picMk id="6" creationId="{29ED369E-A422-26C0-7D1A-92AEC9A11C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34B4-75D4-4E27-8428-E525918A4E78}" type="datetimeFigureOut">
              <a:rPr lang="de-AT" smtClean="0"/>
              <a:t>21.01.2024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FC71-DA50-4B13-812B-88C210735D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250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7C204-A201-460C-B283-CAC1410671AE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79186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F4F5-23AE-453E-9E17-2D03DE98DF5C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7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249B-B180-4A85-A793-5918F44531C6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91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8B6F-25A0-40C6-B80E-AC214FD5A365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0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9EAA10-0228-4C65-BFC9-94A15A4F76E0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127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FED2-6E03-466A-A339-61CA2D84ABBD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13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4108-A5D9-4442-A7D7-E6358AEAD652}" type="datetime1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36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689-107F-454C-A1FC-6575DC1327BB}" type="datetime1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0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1A31-CB25-43D4-B775-DDE05148ADE4}" type="datetime1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4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E1F1D-8CDA-4581-A68B-C16EE9966A2B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348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C1E3-C3B2-46EA-847B-E2BAA760FB0B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70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C5B35C-2378-4CC4-91A1-0EAD71B87C92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65B705-A16C-4EC8-9D50-DF02F408DFA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8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eklogo.com/images/D/dynatrace-logo-0B89594073-seeklogo.com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1EB81-08C2-2BFA-7622-F2C8A4FCB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CLC Projekt Dynatrace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41781-F572-28C9-78A9-40B44858E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359" y="4982401"/>
            <a:ext cx="9144000" cy="1655762"/>
          </a:xfrm>
        </p:spPr>
        <p:txBody>
          <a:bodyPr/>
          <a:lstStyle/>
          <a:p>
            <a:pPr algn="r"/>
            <a:r>
              <a:rPr lang="de-DE" sz="1800"/>
              <a:t>Jakob Mayr, Daniel Stütz</a:t>
            </a:r>
          </a:p>
          <a:p>
            <a:pPr algn="r"/>
            <a:fld id="{D5202002-3A95-45B1-97B8-E75A3F60F504}" type="datetime1">
              <a:rPr lang="de-DE" sz="1800" smtClean="0"/>
              <a:pPr algn="r"/>
              <a:t>21.01.2024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1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98BDF-78DF-EEDC-CF07-5FA37E9A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„</a:t>
            </a:r>
            <a:r>
              <a:rPr lang="de-DE" err="1"/>
              <a:t>Unhealthy</a:t>
            </a:r>
            <a:r>
              <a:rPr lang="de-DE"/>
              <a:t>“ System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A93C86-B520-6101-B623-F6BA4048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03D28038-7FFA-F076-F043-B11B3DBBE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17" y="1490168"/>
            <a:ext cx="844032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EB7EC-97C0-E492-E613-B9A5321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C6EEE5-58F2-7B77-0AF6-3344CBBFC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14047"/>
            <a:ext cx="9601200" cy="2098495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19BF02-F48A-56F3-CD5B-791BE305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8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8C85C-C3B7-021F-7269-B0068BC1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DDCC1-27F9-E0E4-D157-0EC088CF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https://seeklogo.com/images/D/dynatrace-logo-0B89594073-seeklogo.com.png</a:t>
            </a: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9EE3EC-02BA-671B-AE93-35CD0A6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6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44D03-9285-426B-8ADA-93E296F7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Projektumfang</a:t>
            </a:r>
          </a:p>
        </p:txBody>
      </p:sp>
      <p:pic>
        <p:nvPicPr>
          <p:cNvPr id="7" name="Grafik 6" descr="Datenbank mit einfarbiger Füllung">
            <a:extLst>
              <a:ext uri="{FF2B5EF4-FFF2-40B4-BE49-F238E27FC236}">
                <a16:creationId xmlns:a16="http://schemas.microsoft.com/office/drawing/2014/main" id="{8DD39AE5-22C2-10A4-80FC-FBD375F3A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864" y="2893945"/>
            <a:ext cx="2068286" cy="2068286"/>
          </a:xfrm>
          <a:prstGeom prst="rect">
            <a:avLst/>
          </a:prstGeom>
        </p:spPr>
      </p:pic>
      <p:pic>
        <p:nvPicPr>
          <p:cNvPr id="11" name="Grafik 10" descr="Taschenrechner mit einfarbiger Füllung">
            <a:extLst>
              <a:ext uri="{FF2B5EF4-FFF2-40B4-BE49-F238E27FC236}">
                <a16:creationId xmlns:a16="http://schemas.microsoft.com/office/drawing/2014/main" id="{85EB465C-B4F7-CA6C-B87F-A53C260E8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837" y="4154844"/>
            <a:ext cx="914400" cy="914400"/>
          </a:xfrm>
          <a:prstGeom prst="rect">
            <a:avLst/>
          </a:prstGeom>
        </p:spPr>
      </p:pic>
      <p:pic>
        <p:nvPicPr>
          <p:cNvPr id="13" name="Grafik 12" descr="Gewichtsabnahme mit einfarbiger Füllung">
            <a:extLst>
              <a:ext uri="{FF2B5EF4-FFF2-40B4-BE49-F238E27FC236}">
                <a16:creationId xmlns:a16="http://schemas.microsoft.com/office/drawing/2014/main" id="{4E544AB2-3763-6352-2FB9-DE5EB6A22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3395" y="2099174"/>
            <a:ext cx="914400" cy="914400"/>
          </a:xfrm>
          <a:prstGeom prst="rect">
            <a:avLst/>
          </a:prstGeom>
        </p:spPr>
      </p:pic>
      <p:pic>
        <p:nvPicPr>
          <p:cNvPr id="15" name="Grafik 14" descr="Änderungen &amp; Schneider mit einfarbiger Füllung">
            <a:extLst>
              <a:ext uri="{FF2B5EF4-FFF2-40B4-BE49-F238E27FC236}">
                <a16:creationId xmlns:a16="http://schemas.microsoft.com/office/drawing/2014/main" id="{971DB940-2F27-ED2E-9A12-887026BE3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5037" y="2133109"/>
            <a:ext cx="914400" cy="914400"/>
          </a:xfrm>
          <a:prstGeom prst="rect">
            <a:avLst/>
          </a:prstGeom>
        </p:spPr>
      </p:pic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E02E03E3-CFFD-69DA-8167-461B9C87D397}"/>
              </a:ext>
            </a:extLst>
          </p:cNvPr>
          <p:cNvSpPr/>
          <p:nvPr/>
        </p:nvSpPr>
        <p:spPr>
          <a:xfrm rot="17598019">
            <a:off x="4005180" y="3010889"/>
            <a:ext cx="468000" cy="7200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7F977F2C-78C1-21CD-5BB4-6ACD49218E15}"/>
              </a:ext>
            </a:extLst>
          </p:cNvPr>
          <p:cNvSpPr/>
          <p:nvPr/>
        </p:nvSpPr>
        <p:spPr>
          <a:xfrm rot="15157318">
            <a:off x="4005344" y="4125530"/>
            <a:ext cx="467671" cy="7200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4B3BA4C8-FE09-EDFA-C576-C56E8E6D6997}"/>
              </a:ext>
            </a:extLst>
          </p:cNvPr>
          <p:cNvSpPr/>
          <p:nvPr/>
        </p:nvSpPr>
        <p:spPr>
          <a:xfrm rot="4598197">
            <a:off x="7292076" y="2223075"/>
            <a:ext cx="468000" cy="7200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Büromitarbeiter mit einfarbiger Füllung">
            <a:extLst>
              <a:ext uri="{FF2B5EF4-FFF2-40B4-BE49-F238E27FC236}">
                <a16:creationId xmlns:a16="http://schemas.microsoft.com/office/drawing/2014/main" id="{37B183DF-43BF-97A7-778D-7C81630E3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9074" y="4294102"/>
            <a:ext cx="1044224" cy="1044224"/>
          </a:xfrm>
          <a:prstGeom prst="rect">
            <a:avLst/>
          </a:prstGeom>
        </p:spPr>
      </p:pic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D487C360-03C6-89D7-4AB7-35B62F99F375}"/>
              </a:ext>
            </a:extLst>
          </p:cNvPr>
          <p:cNvSpPr/>
          <p:nvPr/>
        </p:nvSpPr>
        <p:spPr>
          <a:xfrm rot="10800000">
            <a:off x="8667186" y="3322288"/>
            <a:ext cx="468000" cy="7200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401F66-AF7C-E754-5EFE-5F20B84EE002}"/>
              </a:ext>
            </a:extLst>
          </p:cNvPr>
          <p:cNvSpPr/>
          <p:nvPr/>
        </p:nvSpPr>
        <p:spPr>
          <a:xfrm>
            <a:off x="1813123" y="1892119"/>
            <a:ext cx="4944293" cy="38411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4E47B-2BCB-576A-A1EF-8C4A3C8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2" descr="Dynatrace Logo PNG Vectors Free Download">
            <a:extLst>
              <a:ext uri="{FF2B5EF4-FFF2-40B4-BE49-F238E27FC236}">
                <a16:creationId xmlns:a16="http://schemas.microsoft.com/office/drawing/2014/main" id="{3AE18D17-A6A8-C012-1270-43C2E19E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65" y="1495344"/>
            <a:ext cx="1438686" cy="14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5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4094E-D633-B935-AF1A-A8E4D91E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C1D30-F6C5-C063-042D-29B6EDC2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/>
              <a:t>Java Applikationen</a:t>
            </a:r>
          </a:p>
          <a:p>
            <a:r>
              <a:rPr lang="de-DE"/>
              <a:t>Producer</a:t>
            </a:r>
          </a:p>
          <a:p>
            <a:r>
              <a:rPr lang="de-DE"/>
              <a:t>Consumer</a:t>
            </a:r>
          </a:p>
          <a:p>
            <a:r>
              <a:rPr lang="de-DE"/>
              <a:t>„Bad“</a:t>
            </a:r>
          </a:p>
          <a:p>
            <a:pPr lvl="1"/>
            <a:r>
              <a:rPr lang="de-DE"/>
              <a:t>Producer mit fehlerhafter Maven .</a:t>
            </a:r>
            <a:r>
              <a:rPr lang="de-DE" err="1"/>
              <a:t>jar</a:t>
            </a:r>
            <a:r>
              <a:rPr lang="de-DE"/>
              <a:t> Datei</a:t>
            </a:r>
            <a:endParaRPr lang="de-DE" b="1"/>
          </a:p>
          <a:p>
            <a:pPr marL="0" indent="0">
              <a:buNone/>
            </a:pPr>
            <a:r>
              <a:rPr lang="de-DE" b="1"/>
              <a:t>Message-Queue</a:t>
            </a:r>
          </a:p>
          <a:p>
            <a:r>
              <a:rPr lang="de-DE"/>
              <a:t>NATS.IO</a:t>
            </a:r>
          </a:p>
          <a:p>
            <a:pPr marL="0" indent="0">
              <a:buNone/>
            </a:pPr>
            <a:r>
              <a:rPr lang="de-DE" b="1"/>
              <a:t>Monitoring</a:t>
            </a:r>
          </a:p>
          <a:p>
            <a:r>
              <a:rPr lang="de-DE" err="1"/>
              <a:t>Dynatrace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B5D3D-CC36-5C3A-A6E6-7F00727D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71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238F-221E-657F-F40B-742EA47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Google </a:t>
            </a:r>
            <a:r>
              <a:rPr lang="de-DE" err="1"/>
              <a:t>Kubernetes</a:t>
            </a:r>
            <a:r>
              <a:rPr lang="de-DE"/>
              <a:t> Engine (GKE)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E99C-D478-A280-6EA9-D16357E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in </a:t>
            </a:r>
            <a:r>
              <a:rPr lang="de-DE" err="1"/>
              <a:t>google</a:t>
            </a:r>
            <a:r>
              <a:rPr lang="de-DE"/>
              <a:t> </a:t>
            </a:r>
            <a:r>
              <a:rPr lang="de-DE" err="1"/>
              <a:t>cloud</a:t>
            </a:r>
            <a:r>
              <a:rPr lang="de-DE"/>
              <a:t> erstellen</a:t>
            </a:r>
          </a:p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DEA741-F142-B04A-409B-95BB931C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6203"/>
            <a:ext cx="6774024" cy="35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238F-221E-657F-F40B-742EA47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Google </a:t>
            </a:r>
            <a:r>
              <a:rPr lang="de-DE" err="1"/>
              <a:t>Kubernetes</a:t>
            </a:r>
            <a:r>
              <a:rPr lang="de-DE"/>
              <a:t> Engine (GKE)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E99C-D478-A280-6EA9-D16357E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in </a:t>
            </a:r>
            <a:r>
              <a:rPr lang="de-DE" err="1"/>
              <a:t>google</a:t>
            </a:r>
            <a:r>
              <a:rPr lang="de-DE"/>
              <a:t> </a:t>
            </a:r>
            <a:r>
              <a:rPr lang="de-DE" err="1"/>
              <a:t>cloud</a:t>
            </a:r>
            <a:r>
              <a:rPr lang="de-DE"/>
              <a:t> erstellen</a:t>
            </a:r>
          </a:p>
          <a:p>
            <a:r>
              <a:rPr lang="de-DE" err="1"/>
              <a:t>Deployment</a:t>
            </a:r>
            <a:r>
              <a:rPr lang="de-DE"/>
              <a:t> von NATS.IO</a:t>
            </a: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A68940-F345-CD4A-2026-CA1B3058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0E6309-1E1A-31CB-7748-7C527670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61" y="3260171"/>
            <a:ext cx="525853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238F-221E-657F-F40B-742EA47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Google </a:t>
            </a:r>
            <a:r>
              <a:rPr lang="de-DE" err="1"/>
              <a:t>Kubernetes</a:t>
            </a:r>
            <a:r>
              <a:rPr lang="de-DE"/>
              <a:t> Engine (GKE)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E99C-D478-A280-6EA9-D16357E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in </a:t>
            </a:r>
            <a:r>
              <a:rPr lang="de-DE" err="1"/>
              <a:t>google</a:t>
            </a:r>
            <a:r>
              <a:rPr lang="de-DE"/>
              <a:t> </a:t>
            </a:r>
            <a:r>
              <a:rPr lang="de-DE" err="1"/>
              <a:t>cloud</a:t>
            </a:r>
            <a:r>
              <a:rPr lang="de-DE"/>
              <a:t> erstellen</a:t>
            </a:r>
          </a:p>
          <a:p>
            <a:r>
              <a:rPr lang="de-DE" err="1"/>
              <a:t>Deployment</a:t>
            </a:r>
            <a:r>
              <a:rPr lang="de-DE"/>
              <a:t> von NATS.IO</a:t>
            </a:r>
          </a:p>
          <a:p>
            <a:r>
              <a:rPr lang="de-DE" err="1"/>
              <a:t>Deployment</a:t>
            </a:r>
            <a:r>
              <a:rPr lang="de-DE"/>
              <a:t> von Producer/Consumer</a:t>
            </a:r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0E67DA-D4F7-B381-1019-A2820247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94" y="1690688"/>
            <a:ext cx="3981265" cy="503672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0F06C2-57C5-68D9-E7F2-41160515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FA91460-E921-7FF5-94AC-26840C12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09" y="3776620"/>
            <a:ext cx="296268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3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238F-221E-657F-F40B-742EA475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Google </a:t>
            </a:r>
            <a:r>
              <a:rPr lang="de-DE" err="1"/>
              <a:t>Kubernetes</a:t>
            </a:r>
            <a:r>
              <a:rPr lang="de-DE"/>
              <a:t> Engine (GKE)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5E99C-D478-A280-6EA9-D16357E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cluster</a:t>
            </a:r>
            <a:r>
              <a:rPr lang="de-DE"/>
              <a:t> in </a:t>
            </a:r>
            <a:r>
              <a:rPr lang="de-DE" err="1"/>
              <a:t>google</a:t>
            </a:r>
            <a:r>
              <a:rPr lang="de-DE"/>
              <a:t> </a:t>
            </a:r>
            <a:r>
              <a:rPr lang="de-DE" err="1"/>
              <a:t>cloud</a:t>
            </a:r>
            <a:r>
              <a:rPr lang="de-DE"/>
              <a:t> erstellen</a:t>
            </a:r>
          </a:p>
          <a:p>
            <a:r>
              <a:rPr lang="de-DE" err="1"/>
              <a:t>Deployment</a:t>
            </a:r>
            <a:r>
              <a:rPr lang="de-DE"/>
              <a:t> von NATS.io</a:t>
            </a:r>
          </a:p>
          <a:p>
            <a:r>
              <a:rPr lang="de-DE" err="1"/>
              <a:t>Deployment</a:t>
            </a:r>
            <a:r>
              <a:rPr lang="de-DE"/>
              <a:t> von Producer/Consumer</a:t>
            </a:r>
          </a:p>
          <a:p>
            <a:r>
              <a:rPr lang="de-DE" err="1"/>
              <a:t>Deployment</a:t>
            </a:r>
            <a:r>
              <a:rPr lang="de-DE"/>
              <a:t> von </a:t>
            </a:r>
            <a:r>
              <a:rPr lang="de-DE" err="1"/>
              <a:t>Dynatrace</a:t>
            </a:r>
            <a:r>
              <a:rPr lang="de-DE"/>
              <a:t> Monitoring </a:t>
            </a:r>
            <a:br>
              <a:rPr lang="de-DE"/>
            </a:br>
            <a:r>
              <a:rPr lang="de-DE"/>
              <a:t>im selben </a:t>
            </a:r>
            <a:r>
              <a:rPr lang="de-DE" err="1"/>
              <a:t>cluster</a:t>
            </a:r>
            <a:endParaRPr lang="de-DE"/>
          </a:p>
          <a:p>
            <a:endParaRPr lang="de-DE"/>
          </a:p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A2503A4-0079-0E88-3170-537F3C2C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071" y="1825625"/>
            <a:ext cx="3567783" cy="435133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842964-CAF8-DC2B-C922-26A9C9EC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4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D1A4D-B8AE-04BE-397B-116FD756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203F7-A00D-462B-4D3A-A6B67212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„Pods nicht planbar“ </a:t>
            </a:r>
            <a:r>
              <a:rPr lang="de-DE">
                <a:sym typeface="Wingdings" panose="05000000000000000000" pitchFamily="2" charset="2"/>
              </a:rPr>
              <a:t> höhere Anzahl an Nodes im Cluster notwendig</a:t>
            </a:r>
          </a:p>
          <a:p>
            <a:r>
              <a:rPr lang="de-DE"/>
              <a:t>Message </a:t>
            </a:r>
            <a:r>
              <a:rPr lang="de-DE" err="1"/>
              <a:t>queue</a:t>
            </a:r>
            <a:r>
              <a:rPr lang="de-DE"/>
              <a:t> nicht trivial umzusetzen </a:t>
            </a:r>
            <a:r>
              <a:rPr lang="de-DE">
                <a:sym typeface="Wingdings" panose="05000000000000000000" pitchFamily="2" charset="2"/>
              </a:rPr>
              <a:t> Entscheidung für NATS.io</a:t>
            </a:r>
          </a:p>
          <a:p>
            <a:r>
              <a:rPr lang="de-DE"/>
              <a:t>Maven Fehlerbehandlung schwierig</a:t>
            </a:r>
          </a:p>
          <a:p>
            <a:r>
              <a:rPr lang="de-DE" err="1"/>
              <a:t>Dynatrace</a:t>
            </a:r>
            <a:r>
              <a:rPr lang="de-DE"/>
              <a:t> aufsetzen problematisch („</a:t>
            </a:r>
            <a:r>
              <a:rPr lang="de-DE" err="1"/>
              <a:t>enable</a:t>
            </a:r>
            <a:r>
              <a:rPr lang="de-DE"/>
              <a:t> </a:t>
            </a:r>
            <a:r>
              <a:rPr lang="de-DE" err="1"/>
              <a:t>volume</a:t>
            </a:r>
            <a:r>
              <a:rPr lang="de-DE"/>
              <a:t> </a:t>
            </a:r>
            <a:r>
              <a:rPr lang="de-DE" err="1"/>
              <a:t>storage</a:t>
            </a:r>
            <a:r>
              <a:rPr lang="de-DE"/>
              <a:t>“)</a:t>
            </a:r>
          </a:p>
          <a:p>
            <a:r>
              <a:rPr lang="de-DE"/>
              <a:t>Fehler in System einbauen schwieriger als gedacht 😉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F956A-32C7-013D-6322-D818AD1E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5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DB5B7-C708-DEEF-D4AF-64544B0F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1041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de-DE" sz="9600"/>
              <a:t>Live Demo</a:t>
            </a:r>
            <a:endParaRPr lang="de-AT" sz="96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245CBB-B9AC-DF49-B5F0-93D605DA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B705-A16C-4EC8-9D50-DF02F408DF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84070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188</Words>
  <Application>Microsoft Office PowerPoint</Application>
  <PresentationFormat>Breitbild</PresentationFormat>
  <Paragraphs>50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Ausschnitt</vt:lpstr>
      <vt:lpstr>CLC Projekt Dynatrace</vt:lpstr>
      <vt:lpstr>Projektumfang</vt:lpstr>
      <vt:lpstr>Microservices</vt:lpstr>
      <vt:lpstr>Google Kubernetes Engine (GKE)</vt:lpstr>
      <vt:lpstr>Google Kubernetes Engine (GKE)</vt:lpstr>
      <vt:lpstr>Google Kubernetes Engine (GKE)</vt:lpstr>
      <vt:lpstr>Google Kubernetes Engine (GKE)</vt:lpstr>
      <vt:lpstr>Probleme</vt:lpstr>
      <vt:lpstr>Live Demo</vt:lpstr>
      <vt:lpstr>„Unhealthy“ System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Projekt Dynatrace</dc:title>
  <dc:creator>Stuetz Daniel - s2210595015</dc:creator>
  <cp:lastModifiedBy>Stuetz Daniel - s2210595015</cp:lastModifiedBy>
  <cp:revision>1</cp:revision>
  <dcterms:created xsi:type="dcterms:W3CDTF">2024-01-16T16:59:02Z</dcterms:created>
  <dcterms:modified xsi:type="dcterms:W3CDTF">2024-01-21T15:52:05Z</dcterms:modified>
</cp:coreProperties>
</file>