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206875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>
        <p:scale>
          <a:sx n="125" d="100"/>
          <a:sy n="125" d="100"/>
        </p:scale>
        <p:origin x="346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561182"/>
            <a:ext cx="3575844" cy="1193800"/>
          </a:xfrm>
        </p:spPr>
        <p:txBody>
          <a:bodyPr anchor="b"/>
          <a:lstStyle>
            <a:lvl1pPr algn="ctr"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860" y="1801019"/>
            <a:ext cx="3155156" cy="827881"/>
          </a:xfrm>
        </p:spPr>
        <p:txBody>
          <a:bodyPr/>
          <a:lstStyle>
            <a:lvl1pPr marL="0" indent="0" algn="ctr">
              <a:buNone/>
              <a:defRPr sz="1104"/>
            </a:lvl1pPr>
            <a:lvl2pPr marL="210358" indent="0" algn="ctr">
              <a:buNone/>
              <a:defRPr sz="920"/>
            </a:lvl2pPr>
            <a:lvl3pPr marL="420715" indent="0" algn="ctr">
              <a:buNone/>
              <a:defRPr sz="828"/>
            </a:lvl3pPr>
            <a:lvl4pPr marL="631073" indent="0" algn="ctr">
              <a:buNone/>
              <a:defRPr sz="736"/>
            </a:lvl4pPr>
            <a:lvl5pPr marL="841431" indent="0" algn="ctr">
              <a:buNone/>
              <a:defRPr sz="736"/>
            </a:lvl5pPr>
            <a:lvl6pPr marL="1051789" indent="0" algn="ctr">
              <a:buNone/>
              <a:defRPr sz="736"/>
            </a:lvl6pPr>
            <a:lvl7pPr marL="1262146" indent="0" algn="ctr">
              <a:buNone/>
              <a:defRPr sz="736"/>
            </a:lvl7pPr>
            <a:lvl8pPr marL="1472504" indent="0" algn="ctr">
              <a:buNone/>
              <a:defRPr sz="736"/>
            </a:lvl8pPr>
            <a:lvl9pPr marL="1682862" indent="0" algn="ctr">
              <a:buNone/>
              <a:defRPr sz="7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545" y="182563"/>
            <a:ext cx="907107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223" y="182563"/>
            <a:ext cx="2668736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1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32" y="854870"/>
            <a:ext cx="3628430" cy="1426369"/>
          </a:xfrm>
        </p:spPr>
        <p:txBody>
          <a:bodyPr anchor="b"/>
          <a:lstStyle>
            <a:lvl1pPr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32" y="2294732"/>
            <a:ext cx="3628430" cy="750094"/>
          </a:xfrm>
        </p:spPr>
        <p:txBody>
          <a:bodyPr/>
          <a:lstStyle>
            <a:lvl1pPr marL="0" indent="0">
              <a:buNone/>
              <a:defRPr sz="1104">
                <a:solidFill>
                  <a:schemeClr val="tx1"/>
                </a:solidFill>
              </a:defRPr>
            </a:lvl1pPr>
            <a:lvl2pPr marL="210358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2pPr>
            <a:lvl3pPr marL="420715" indent="0">
              <a:buNone/>
              <a:defRPr sz="828">
                <a:solidFill>
                  <a:schemeClr val="tx1">
                    <a:tint val="75000"/>
                  </a:schemeClr>
                </a:solidFill>
              </a:defRPr>
            </a:lvl3pPr>
            <a:lvl4pPr marL="631073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4pPr>
            <a:lvl5pPr marL="841431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5pPr>
            <a:lvl6pPr marL="1051789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6pPr>
            <a:lvl7pPr marL="1262146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7pPr>
            <a:lvl8pPr marL="1472504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8pPr>
            <a:lvl9pPr marL="1682862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223" y="912812"/>
            <a:ext cx="1787922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730" y="912812"/>
            <a:ext cx="1787922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182563"/>
            <a:ext cx="3628430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71" y="840582"/>
            <a:ext cx="1779705" cy="411956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71" y="1252538"/>
            <a:ext cx="1779705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731" y="840582"/>
            <a:ext cx="1788470" cy="411956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731" y="1252538"/>
            <a:ext cx="178847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2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4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228600"/>
            <a:ext cx="1356827" cy="800100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470" y="493713"/>
            <a:ext cx="2129730" cy="2436813"/>
          </a:xfrm>
        </p:spPr>
        <p:txBody>
          <a:bodyPr/>
          <a:lstStyle>
            <a:lvl1pPr>
              <a:defRPr sz="1472"/>
            </a:lvl1pPr>
            <a:lvl2pPr>
              <a:defRPr sz="1288"/>
            </a:lvl2pPr>
            <a:lvl3pPr>
              <a:defRPr sz="1104"/>
            </a:lvl3pPr>
            <a:lvl4pPr>
              <a:defRPr sz="920"/>
            </a:lvl4pPr>
            <a:lvl5pPr>
              <a:defRPr sz="920"/>
            </a:lvl5pPr>
            <a:lvl6pPr>
              <a:defRPr sz="920"/>
            </a:lvl6pPr>
            <a:lvl7pPr>
              <a:defRPr sz="920"/>
            </a:lvl7pPr>
            <a:lvl8pPr>
              <a:defRPr sz="920"/>
            </a:lvl8pPr>
            <a:lvl9pPr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028700"/>
            <a:ext cx="1356827" cy="1905794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228600"/>
            <a:ext cx="1356827" cy="800100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470" y="493713"/>
            <a:ext cx="2129730" cy="2436813"/>
          </a:xfrm>
        </p:spPr>
        <p:txBody>
          <a:bodyPr anchor="t"/>
          <a:lstStyle>
            <a:lvl1pPr marL="0" indent="0">
              <a:buNone/>
              <a:defRPr sz="1472"/>
            </a:lvl1pPr>
            <a:lvl2pPr marL="210358" indent="0">
              <a:buNone/>
              <a:defRPr sz="1288"/>
            </a:lvl2pPr>
            <a:lvl3pPr marL="420715" indent="0">
              <a:buNone/>
              <a:defRPr sz="1104"/>
            </a:lvl3pPr>
            <a:lvl4pPr marL="631073" indent="0">
              <a:buNone/>
              <a:defRPr sz="920"/>
            </a:lvl4pPr>
            <a:lvl5pPr marL="841431" indent="0">
              <a:buNone/>
              <a:defRPr sz="920"/>
            </a:lvl5pPr>
            <a:lvl6pPr marL="1051789" indent="0">
              <a:buNone/>
              <a:defRPr sz="920"/>
            </a:lvl6pPr>
            <a:lvl7pPr marL="1262146" indent="0">
              <a:buNone/>
              <a:defRPr sz="920"/>
            </a:lvl7pPr>
            <a:lvl8pPr marL="1472504" indent="0">
              <a:buNone/>
              <a:defRPr sz="920"/>
            </a:lvl8pPr>
            <a:lvl9pPr marL="1682862" indent="0">
              <a:buNone/>
              <a:defRPr sz="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028700"/>
            <a:ext cx="1356827" cy="1905794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223" y="182563"/>
            <a:ext cx="362843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23" y="912812"/>
            <a:ext cx="362843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223" y="3178176"/>
            <a:ext cx="946547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291E-A162-490F-AF85-598B8B23E22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528" y="3178176"/>
            <a:ext cx="141982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1105" y="3178176"/>
            <a:ext cx="946547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45DC-33DC-4F71-A50B-5D675BA9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20715" rtl="0" eaLnBrk="1" latinLnBrk="0" hangingPunct="1">
        <a:lnSpc>
          <a:spcPct val="90000"/>
        </a:lnSpc>
        <a:spcBef>
          <a:spcPct val="0"/>
        </a:spcBef>
        <a:buNone/>
        <a:defRPr sz="20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79" indent="-105179" algn="l" defTabSz="42071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288" kern="1200">
          <a:solidFill>
            <a:schemeClr val="tx1"/>
          </a:solidFill>
          <a:latin typeface="+mn-lt"/>
          <a:ea typeface="+mn-ea"/>
          <a:cs typeface="+mn-cs"/>
        </a:defRPr>
      </a:lvl1pPr>
      <a:lvl2pPr marL="31553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2pPr>
      <a:lvl3pPr marL="525894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920" kern="1200">
          <a:solidFill>
            <a:schemeClr val="tx1"/>
          </a:solidFill>
          <a:latin typeface="+mn-lt"/>
          <a:ea typeface="+mn-ea"/>
          <a:cs typeface="+mn-cs"/>
        </a:defRPr>
      </a:lvl3pPr>
      <a:lvl4pPr marL="736252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946610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15696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367325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577683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788041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1pPr>
      <a:lvl2pPr marL="210358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420715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3pPr>
      <a:lvl4pPr marL="631073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841431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051789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262146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472504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682862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A6FF622-EFA3-4122-91BC-59803E4847B0}"/>
              </a:ext>
            </a:extLst>
          </p:cNvPr>
          <p:cNvGrpSpPr/>
          <p:nvPr/>
        </p:nvGrpSpPr>
        <p:grpSpPr>
          <a:xfrm>
            <a:off x="-22781" y="0"/>
            <a:ext cx="4252436" cy="3407442"/>
            <a:chOff x="73851" y="13923"/>
            <a:chExt cx="4252436" cy="3407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605728-74AA-42EF-9ADD-084D50BDE073}"/>
                </a:ext>
              </a:extLst>
            </p:cNvPr>
            <p:cNvSpPr txBox="1"/>
            <p:nvPr/>
          </p:nvSpPr>
          <p:spPr>
            <a:xfrm>
              <a:off x="73851" y="25439"/>
              <a:ext cx="942523" cy="25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RGB Image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855B12-6941-42B6-AE1C-D8613B1CACEF}"/>
                </a:ext>
              </a:extLst>
            </p:cNvPr>
            <p:cNvGrpSpPr/>
            <p:nvPr/>
          </p:nvGrpSpPr>
          <p:grpSpPr>
            <a:xfrm>
              <a:off x="130822" y="13923"/>
              <a:ext cx="4195465" cy="3407442"/>
              <a:chOff x="130822" y="13923"/>
              <a:chExt cx="4195465" cy="340744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0E50EC-F64C-4F04-8209-AC18536BEC23}"/>
                  </a:ext>
                </a:extLst>
              </p:cNvPr>
              <p:cNvSpPr txBox="1"/>
              <p:nvPr/>
            </p:nvSpPr>
            <p:spPr>
              <a:xfrm>
                <a:off x="895758" y="26455"/>
                <a:ext cx="942523" cy="252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Relative-0.05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2D3EB-FCF2-4B25-90FA-D47FA3788891}"/>
                  </a:ext>
                </a:extLst>
              </p:cNvPr>
              <p:cNvSpPr txBox="1"/>
              <p:nvPr/>
            </p:nvSpPr>
            <p:spPr>
              <a:xfrm>
                <a:off x="1713864" y="27966"/>
                <a:ext cx="942523" cy="252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Relative-0.20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CC6B9-26B2-4C7D-916A-89F1D367E249}"/>
                  </a:ext>
                </a:extLst>
              </p:cNvPr>
              <p:cNvSpPr txBox="1"/>
              <p:nvPr/>
            </p:nvSpPr>
            <p:spPr>
              <a:xfrm>
                <a:off x="2522089" y="19682"/>
                <a:ext cx="988126" cy="252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Absolute-0.01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27762A-EFBC-41AD-A945-B43FEF30F819}"/>
                  </a:ext>
                </a:extLst>
              </p:cNvPr>
              <p:cNvSpPr txBox="1"/>
              <p:nvPr/>
            </p:nvSpPr>
            <p:spPr>
              <a:xfrm>
                <a:off x="3338161" y="13923"/>
                <a:ext cx="988126" cy="252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Absolute-0.04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ABC38AF-C7EB-4D44-A53A-CBEC5422C031}"/>
                  </a:ext>
                </a:extLst>
              </p:cNvPr>
              <p:cNvGrpSpPr/>
              <p:nvPr/>
            </p:nvGrpSpPr>
            <p:grpSpPr>
              <a:xfrm>
                <a:off x="130822" y="272141"/>
                <a:ext cx="4143637" cy="3149224"/>
                <a:chOff x="130822" y="272141"/>
                <a:chExt cx="4143637" cy="3149224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4219B577-EAE6-42AD-B478-5418A00A819A}"/>
                    </a:ext>
                  </a:extLst>
                </p:cNvPr>
                <p:cNvGrpSpPr/>
                <p:nvPr/>
              </p:nvGrpSpPr>
              <p:grpSpPr>
                <a:xfrm>
                  <a:off x="138338" y="272141"/>
                  <a:ext cx="4107910" cy="847599"/>
                  <a:chOff x="138338" y="272141"/>
                  <a:chExt cx="4107910" cy="847599"/>
                </a:xfrm>
              </p:grpSpPr>
              <p:pic>
                <p:nvPicPr>
                  <p:cNvPr id="26" name="Picture 25" descr="A picture containing text, sign, outdoor, street&#10;&#10;Description automatically generated">
                    <a:extLst>
                      <a:ext uri="{FF2B5EF4-FFF2-40B4-BE49-F238E27FC236}">
                        <a16:creationId xmlns:a16="http://schemas.microsoft.com/office/drawing/2014/main" id="{CB7877D9-159E-4DEC-91C9-71242ABC84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8338" y="273919"/>
                    <a:ext cx="822960" cy="845821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 descr="Logo&#10;&#10;Description automatically generated">
                    <a:extLst>
                      <a:ext uri="{FF2B5EF4-FFF2-40B4-BE49-F238E27FC236}">
                        <a16:creationId xmlns:a16="http://schemas.microsoft.com/office/drawing/2014/main" id="{9FEFC9A1-87A2-4F51-8487-8E5787DD7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9262" y="273919"/>
                    <a:ext cx="822960" cy="845821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 descr="A picture containing diagram&#10;&#10;Description automatically generated">
                    <a:extLst>
                      <a:ext uri="{FF2B5EF4-FFF2-40B4-BE49-F238E27FC236}">
                        <a16:creationId xmlns:a16="http://schemas.microsoft.com/office/drawing/2014/main" id="{0853D194-18BB-495C-85B1-8C77496FD9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82222" y="273919"/>
                    <a:ext cx="822960" cy="845821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 descr="Logo&#10;&#10;Description automatically generated">
                    <a:extLst>
                      <a:ext uri="{FF2B5EF4-FFF2-40B4-BE49-F238E27FC236}">
                        <a16:creationId xmlns:a16="http://schemas.microsoft.com/office/drawing/2014/main" id="{D1F999A8-93CC-4DE8-81D9-346144ABBA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0328" y="273919"/>
                    <a:ext cx="822960" cy="845821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 descr="Logo&#10;&#10;Description automatically generated">
                    <a:extLst>
                      <a:ext uri="{FF2B5EF4-FFF2-40B4-BE49-F238E27FC236}">
                        <a16:creationId xmlns:a16="http://schemas.microsoft.com/office/drawing/2014/main" id="{2211B568-6FAC-45B1-A9EE-4BF4E6A10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23288" y="272141"/>
                    <a:ext cx="822960" cy="84581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1D1BAA2D-6EC5-43DC-B956-06A7B3C2DDB4}"/>
                    </a:ext>
                  </a:extLst>
                </p:cNvPr>
                <p:cNvGrpSpPr/>
                <p:nvPr/>
              </p:nvGrpSpPr>
              <p:grpSpPr>
                <a:xfrm>
                  <a:off x="135794" y="1101387"/>
                  <a:ext cx="4133666" cy="796347"/>
                  <a:chOff x="138338" y="1289987"/>
                  <a:chExt cx="4133666" cy="796347"/>
                </a:xfrm>
              </p:grpSpPr>
              <p:pic>
                <p:nvPicPr>
                  <p:cNvPr id="38" name="Picture 37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79BF9BD4-619C-4972-8B66-0C4A1DACA2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8338" y="1309523"/>
                    <a:ext cx="822960" cy="776811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 descr="Logo&#10;&#10;Description automatically generated">
                    <a:extLst>
                      <a:ext uri="{FF2B5EF4-FFF2-40B4-BE49-F238E27FC236}">
                        <a16:creationId xmlns:a16="http://schemas.microsoft.com/office/drawing/2014/main" id="{0F0F8230-61D7-4C0D-B89E-658AEF25FF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1298" y="1309523"/>
                    <a:ext cx="822960" cy="776811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 descr="A picture containing bird, flock, flying, different&#10;&#10;Description automatically generated">
                    <a:extLst>
                      <a:ext uri="{FF2B5EF4-FFF2-40B4-BE49-F238E27FC236}">
                        <a16:creationId xmlns:a16="http://schemas.microsoft.com/office/drawing/2014/main" id="{3AE27FBE-40CD-46ED-9C24-C4744DCC9C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82222" y="1309521"/>
                    <a:ext cx="822960" cy="776813"/>
                  </a:xfrm>
                  <a:prstGeom prst="rect">
                    <a:avLst/>
                  </a:prstGeom>
                </p:spPr>
              </p:pic>
              <p:pic>
                <p:nvPicPr>
                  <p:cNvPr id="44" name="Picture 43" descr="A picture containing circle&#10;&#10;Description automatically generated">
                    <a:extLst>
                      <a:ext uri="{FF2B5EF4-FFF2-40B4-BE49-F238E27FC236}">
                        <a16:creationId xmlns:a16="http://schemas.microsoft.com/office/drawing/2014/main" id="{3725C94E-77AA-491D-82C6-1BA37EEDB0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0328" y="1309521"/>
                    <a:ext cx="822960" cy="776813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 descr="Shape, circle&#10;&#10;Description automatically generated">
                    <a:extLst>
                      <a:ext uri="{FF2B5EF4-FFF2-40B4-BE49-F238E27FC236}">
                        <a16:creationId xmlns:a16="http://schemas.microsoft.com/office/drawing/2014/main" id="{EF8B81D3-A1BD-463B-B555-8FAF0CAC87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23288" y="1309521"/>
                    <a:ext cx="822960" cy="776813"/>
                  </a:xfrm>
                  <a:prstGeom prst="rect">
                    <a:avLst/>
                  </a:prstGeom>
                </p:spPr>
              </p:pic>
              <p:sp>
                <p:nvSpPr>
                  <p:cNvPr id="60" name="Multiplication Sign 59">
                    <a:extLst>
                      <a:ext uri="{FF2B5EF4-FFF2-40B4-BE49-F238E27FC236}">
                        <a16:creationId xmlns:a16="http://schemas.microsoft.com/office/drawing/2014/main" id="{6AD8F6A8-1894-4098-A45E-639A90027D9C}"/>
                      </a:ext>
                    </a:extLst>
                  </p:cNvPr>
                  <p:cNvSpPr/>
                  <p:nvPr/>
                </p:nvSpPr>
                <p:spPr>
                  <a:xfrm>
                    <a:off x="2366691" y="1289987"/>
                    <a:ext cx="263500" cy="238165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284"/>
                  </a:p>
                </p:txBody>
              </p:sp>
              <p:sp>
                <p:nvSpPr>
                  <p:cNvPr id="61" name="Multiplication Sign 60">
                    <a:extLst>
                      <a:ext uri="{FF2B5EF4-FFF2-40B4-BE49-F238E27FC236}">
                        <a16:creationId xmlns:a16="http://schemas.microsoft.com/office/drawing/2014/main" id="{4A5CD4E3-2C73-47E9-82A9-19DFB407DC90}"/>
                      </a:ext>
                    </a:extLst>
                  </p:cNvPr>
                  <p:cNvSpPr/>
                  <p:nvPr/>
                </p:nvSpPr>
                <p:spPr>
                  <a:xfrm>
                    <a:off x="4008504" y="1309521"/>
                    <a:ext cx="263500" cy="238165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284"/>
                  </a:p>
                </p:txBody>
              </p:sp>
            </p:grpSp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3494B28E-8D50-4B62-AB65-0AC228A58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822" y="2652614"/>
                  <a:ext cx="822960" cy="763326"/>
                </a:xfrm>
                <a:prstGeom prst="rect">
                  <a:avLst/>
                </a:prstGeom>
              </p:spPr>
            </p:pic>
            <p:pic>
              <p:nvPicPr>
                <p:cNvPr id="93" name="Picture 92" descr="A picture containing text, music&#10;&#10;Description automatically generated">
                  <a:extLst>
                    <a:ext uri="{FF2B5EF4-FFF2-40B4-BE49-F238E27FC236}">
                      <a16:creationId xmlns:a16="http://schemas.microsoft.com/office/drawing/2014/main" id="{84C1AA21-FCA3-4BD3-9C24-68EF7E9339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8441" y="2658039"/>
                  <a:ext cx="822960" cy="763326"/>
                </a:xfrm>
                <a:prstGeom prst="rect">
                  <a:avLst/>
                </a:prstGeom>
              </p:spPr>
            </p:pic>
            <p:pic>
              <p:nvPicPr>
                <p:cNvPr id="95" name="Picture 94" descr="A picture containing text, bird, flock, flying&#10;&#10;Description automatically generated">
                  <a:extLst>
                    <a:ext uri="{FF2B5EF4-FFF2-40B4-BE49-F238E27FC236}">
                      <a16:creationId xmlns:a16="http://schemas.microsoft.com/office/drawing/2014/main" id="{4F702285-5A43-4E72-B8D4-5835D4A5B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3631" y="2652614"/>
                  <a:ext cx="822960" cy="763326"/>
                </a:xfrm>
                <a:prstGeom prst="rect">
                  <a:avLst/>
                </a:prstGeom>
              </p:spPr>
            </p:pic>
            <p:pic>
              <p:nvPicPr>
                <p:cNvPr id="97" name="Picture 96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55905843-C671-45D1-AF49-258A9163CA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924" y="2655018"/>
                  <a:ext cx="822960" cy="763326"/>
                </a:xfrm>
                <a:prstGeom prst="rect">
                  <a:avLst/>
                </a:prstGeom>
              </p:spPr>
            </p:pic>
            <p:pic>
              <p:nvPicPr>
                <p:cNvPr id="99" name="Picture 98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8FCCA0F4-9551-4068-8502-67D76EF97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27632" y="2658039"/>
                  <a:ext cx="822960" cy="763326"/>
                </a:xfrm>
                <a:prstGeom prst="rect">
                  <a:avLst/>
                </a:prstGeom>
              </p:spPr>
            </p:pic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06CA1B8A-668A-47E0-B8A8-5BE44074F74A}"/>
                    </a:ext>
                  </a:extLst>
                </p:cNvPr>
                <p:cNvGrpSpPr/>
                <p:nvPr/>
              </p:nvGrpSpPr>
              <p:grpSpPr>
                <a:xfrm>
                  <a:off x="133250" y="1889613"/>
                  <a:ext cx="4136210" cy="768428"/>
                  <a:chOff x="135794" y="2276115"/>
                  <a:chExt cx="4136210" cy="768428"/>
                </a:xfrm>
              </p:grpSpPr>
              <p:pic>
                <p:nvPicPr>
                  <p:cNvPr id="79" name="Picture 78">
                    <a:extLst>
                      <a:ext uri="{FF2B5EF4-FFF2-40B4-BE49-F238E27FC236}">
                        <a16:creationId xmlns:a16="http://schemas.microsoft.com/office/drawing/2014/main" id="{67C85D8E-0343-46C9-8B3F-246C424743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9262" y="2283303"/>
                    <a:ext cx="822960" cy="761238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9608972E-08D6-4874-AEFE-A423DE1D43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83239" y="2283305"/>
                    <a:ext cx="822960" cy="761238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FDC0CC8C-446D-411B-B045-190DA9E1F3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7216" y="2283305"/>
                    <a:ext cx="822960" cy="761236"/>
                  </a:xfrm>
                  <a:prstGeom prst="rect">
                    <a:avLst/>
                  </a:prstGeom>
                </p:spPr>
              </p:pic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30E80ED8-DAF7-44A7-BB4F-D9F71251B5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30176" y="2283305"/>
                    <a:ext cx="822960" cy="761236"/>
                  </a:xfrm>
                  <a:prstGeom prst="rect">
                    <a:avLst/>
                  </a:prstGeom>
                </p:spPr>
              </p:pic>
              <p:sp>
                <p:nvSpPr>
                  <p:cNvPr id="86" name="Multiplication Sign 85">
                    <a:extLst>
                      <a:ext uri="{FF2B5EF4-FFF2-40B4-BE49-F238E27FC236}">
                        <a16:creationId xmlns:a16="http://schemas.microsoft.com/office/drawing/2014/main" id="{5259D627-F8D4-4BC2-AB4E-1190725AAA8A}"/>
                      </a:ext>
                    </a:extLst>
                  </p:cNvPr>
                  <p:cNvSpPr/>
                  <p:nvPr/>
                </p:nvSpPr>
                <p:spPr>
                  <a:xfrm>
                    <a:off x="4008504" y="2276115"/>
                    <a:ext cx="263500" cy="238165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284"/>
                  </a:p>
                </p:txBody>
              </p:sp>
              <p:sp>
                <p:nvSpPr>
                  <p:cNvPr id="87" name="Multiplication Sign 86">
                    <a:extLst>
                      <a:ext uri="{FF2B5EF4-FFF2-40B4-BE49-F238E27FC236}">
                        <a16:creationId xmlns:a16="http://schemas.microsoft.com/office/drawing/2014/main" id="{D22CE218-C919-452E-82E2-CB47112560FD}"/>
                      </a:ext>
                    </a:extLst>
                  </p:cNvPr>
                  <p:cNvSpPr/>
                  <p:nvPr/>
                </p:nvSpPr>
                <p:spPr>
                  <a:xfrm>
                    <a:off x="3166676" y="2299738"/>
                    <a:ext cx="263500" cy="238165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284"/>
                  </a:p>
                </p:txBody>
              </p:sp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801ECAB9-638E-465D-9DB8-A4574891BF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794" y="2283303"/>
                    <a:ext cx="822960" cy="76123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5" name="Multiplication Sign 104">
                  <a:extLst>
                    <a:ext uri="{FF2B5EF4-FFF2-40B4-BE49-F238E27FC236}">
                      <a16:creationId xmlns:a16="http://schemas.microsoft.com/office/drawing/2014/main" id="{96820733-01B7-4557-941D-D93D4242B6F1}"/>
                    </a:ext>
                  </a:extLst>
                </p:cNvPr>
                <p:cNvSpPr/>
                <p:nvPr/>
              </p:nvSpPr>
              <p:spPr>
                <a:xfrm>
                  <a:off x="4010959" y="2622749"/>
                  <a:ext cx="263500" cy="238165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84"/>
                </a:p>
              </p:txBody>
            </p:sp>
            <p:sp>
              <p:nvSpPr>
                <p:cNvPr id="106" name="Multiplication Sign 105">
                  <a:extLst>
                    <a:ext uri="{FF2B5EF4-FFF2-40B4-BE49-F238E27FC236}">
                      <a16:creationId xmlns:a16="http://schemas.microsoft.com/office/drawing/2014/main" id="{60925051-9900-417E-8985-92E86FC987E9}"/>
                    </a:ext>
                  </a:extLst>
                </p:cNvPr>
                <p:cNvSpPr/>
                <p:nvPr/>
              </p:nvSpPr>
              <p:spPr>
                <a:xfrm>
                  <a:off x="3184611" y="2660118"/>
                  <a:ext cx="263500" cy="238165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84"/>
                </a:p>
              </p:txBody>
            </p:sp>
            <p:sp>
              <p:nvSpPr>
                <p:cNvPr id="107" name="Multiplication Sign 106">
                  <a:extLst>
                    <a:ext uri="{FF2B5EF4-FFF2-40B4-BE49-F238E27FC236}">
                      <a16:creationId xmlns:a16="http://schemas.microsoft.com/office/drawing/2014/main" id="{D08DA219-B8DA-45B7-810A-62A9E498E478}"/>
                    </a:ext>
                  </a:extLst>
                </p:cNvPr>
                <p:cNvSpPr/>
                <p:nvPr/>
              </p:nvSpPr>
              <p:spPr>
                <a:xfrm>
                  <a:off x="2358263" y="2647189"/>
                  <a:ext cx="263500" cy="238165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84"/>
                </a:p>
              </p:txBody>
            </p:sp>
            <p:sp>
              <p:nvSpPr>
                <p:cNvPr id="108" name="Multiplication Sign 107">
                  <a:extLst>
                    <a:ext uri="{FF2B5EF4-FFF2-40B4-BE49-F238E27FC236}">
                      <a16:creationId xmlns:a16="http://schemas.microsoft.com/office/drawing/2014/main" id="{63F9F1DB-5FA1-4332-A38E-C62CA61873A3}"/>
                    </a:ext>
                  </a:extLst>
                </p:cNvPr>
                <p:cNvSpPr/>
                <p:nvPr/>
              </p:nvSpPr>
              <p:spPr>
                <a:xfrm>
                  <a:off x="1527435" y="2651598"/>
                  <a:ext cx="263500" cy="238165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84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1680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6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Stumpp, Daniel Charles</dc:creator>
  <cp:lastModifiedBy>Stumpp, Daniel Charles</cp:lastModifiedBy>
  <cp:revision>3</cp:revision>
  <dcterms:created xsi:type="dcterms:W3CDTF">2022-02-18T13:15:20Z</dcterms:created>
  <dcterms:modified xsi:type="dcterms:W3CDTF">2022-02-18T20:12:57Z</dcterms:modified>
</cp:coreProperties>
</file>