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powerpoint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Tutorialpoints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This is a paragraph in the second slide!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