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9C48-DCD9-491F-B555-7B376A8D1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BAEF8-9B8C-48EF-A9AC-ACA5B9892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6582-2297-4471-904A-3E0F2F3F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902B-53A4-490C-B676-EAEE57A1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86D54-2959-454B-829A-23F18404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86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2AD2-3A86-4C39-BD73-1AB99113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50F11-43D3-4542-9FD1-9479D7AE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2AD59-70EE-4E8E-865D-3E4955FC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6E2B-58F7-47F8-A944-5ACB5F56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41C0-987C-4FA2-974C-5F76E4CC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28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9AB87-4F9E-4418-961E-657F0EF4A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26825-3ADF-44E7-BC1D-216C33079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D649F-B2C1-4793-9EF3-A228EB6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2B07-404D-46B9-9D79-39B49ECA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02357-38CD-40F7-8036-85482C0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2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5482-A6EF-4432-9156-C6233256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4291-B51E-4B7A-AF5B-AD6F6482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175C2-5698-4422-AD32-E5357CB1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FFE6-52A9-40F6-98E3-33AD4D7B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B872-C9D7-4D15-B730-5779EDBD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210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83D-8A4A-4FC0-8222-B1605CC0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2E663-0471-4033-B4A5-D34680A8F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9A52A-B0A0-4961-AD22-F9E0FA33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81594-75BF-42D5-BF63-96F40DFB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0556-D81B-471D-BBCB-E9220FF7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256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607B-745E-4598-8639-5DCAB6BF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1EFA7-5AB5-4253-8C60-41D18B596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4D2C-BAFB-4E15-B278-69E17638C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DB5EC-6D7C-4DE3-ACA8-C25C32AF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1EFA-480B-4765-9988-32C6BF8F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247EF-1B9E-4069-9D9E-968D4F87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33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FD2F-9E9C-409C-A922-07835014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7235F-07BC-4474-83A7-EFC2E335A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08697-B9E8-41D6-A435-1FAFBD66D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3248D-DCA3-4DFB-BF59-6D1049E3D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ADEBE-2116-4435-9BEB-73D4B4ACA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B375-6F29-4A86-8179-D3C2834F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E8A4-6618-435B-B688-18645206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61C69-5411-4D38-8BF5-F0760167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524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FA77-86CB-4FE2-9801-7E67C27F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9B7E2-C77C-48CF-B76C-3BDA0B03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DD38E-0FD8-4A51-B29C-603B9D77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8BED7-2095-490D-BD01-E83165D4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742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3E682-0C6F-4D2B-AC36-0B4B421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B707A-E599-401B-AF6E-848FCF44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B461-73FA-4E7C-9B55-F2AA39FB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501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E271E-322A-4E6D-93AE-35DBEA6E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653E-81CE-4375-8F91-7920EE493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64C95-7CCA-481C-9DA9-153B9E38D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DA8FC-EB9D-4F8C-95CA-64F32276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03B76-62F8-40FE-B3F6-33CE22FB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2B6EB-9E16-49B5-AD1A-AC8A3924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66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2F8-8C74-4D72-BB65-A947FDAF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67621-7CA4-492B-BAE8-01DB0100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C6192-B4C3-4FD8-9868-FB7598CE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138C-3AA2-476E-ABFF-6BA47C47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AE81-604D-4BD1-9AE8-9C3D01A3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39C08-C317-4946-B281-386EBA72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534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F5147-E53A-4F09-8550-BA505CFF3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87FD9-51CF-4E52-9014-CD671726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250CE-6D89-460A-A5BE-CE069913E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155F2-DBF3-4812-A3ED-977133E3C7EF}" type="datetimeFigureOut">
              <a:rPr lang="en-SG" smtClean="0"/>
              <a:t>28/3/2020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ABDF-4F13-474F-B89A-23116C8B6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88C8-A73C-4663-9FAC-8259F425A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8E44F-E369-4754-B2E3-393FDCBE67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17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acking the laundromat: a social enterprise - Alfie Shaw - Medium">
            <a:extLst>
              <a:ext uri="{FF2B5EF4-FFF2-40B4-BE49-F238E27FC236}">
                <a16:creationId xmlns:a16="http://schemas.microsoft.com/office/drawing/2014/main" id="{4196F41A-E31C-439B-B83C-F22303749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A2F5-114C-4178-8549-CBCB35C06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SG" b="1">
                <a:latin typeface="Aharoni" panose="020B0604020202020204" pitchFamily="2" charset="-79"/>
                <a:cs typeface="Aharoni" panose="020B0604020202020204" pitchFamily="2" charset="-79"/>
              </a:rPr>
              <a:t>DE’Laundro Services</a:t>
            </a:r>
            <a:endParaRPr lang="en-SG" sz="48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2F8F8-E25D-433B-9E55-A9AC93760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SG" sz="3000" b="1"/>
              <a:t>G4T4</a:t>
            </a:r>
            <a:endParaRPr lang="en-SG" sz="3000" b="1" dirty="0">
              <a:solidFill>
                <a:schemeClr val="tx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03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D15A05-8975-4B6C-8E0D-32ECAD13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0" y="818457"/>
            <a:ext cx="3322317" cy="2975876"/>
          </a:xfrm>
        </p:spPr>
        <p:txBody>
          <a:bodyPr anchor="b">
            <a:normAutofit/>
          </a:bodyPr>
          <a:lstStyle/>
          <a:p>
            <a:pPr algn="l"/>
            <a:endParaRPr lang="en-SG" sz="44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294EEE-4F05-45CC-A057-C0E95F493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3401" y="3948158"/>
            <a:ext cx="3322316" cy="1692066"/>
          </a:xfrm>
        </p:spPr>
        <p:txBody>
          <a:bodyPr anchor="t">
            <a:normAutofit/>
          </a:bodyPr>
          <a:lstStyle/>
          <a:p>
            <a:pPr algn="l"/>
            <a:endParaRPr lang="en-SG" sz="2000"/>
          </a:p>
        </p:txBody>
      </p:sp>
      <p:pic>
        <p:nvPicPr>
          <p:cNvPr id="11" name="Picture 2" descr="Hacking the laundromat: a social enterprise - Alfie Shaw - Medium">
            <a:extLst>
              <a:ext uri="{FF2B5EF4-FFF2-40B4-BE49-F238E27FC236}">
                <a16:creationId xmlns:a16="http://schemas.microsoft.com/office/drawing/2014/main" id="{A4286C5C-4400-4F5E-A683-022C9C56E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716280" y="1618716"/>
            <a:ext cx="6436548" cy="362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3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acking the laundromat: a social enterprise - Alfie Shaw - Medium">
            <a:extLst>
              <a:ext uri="{FF2B5EF4-FFF2-40B4-BE49-F238E27FC236}">
                <a16:creationId xmlns:a16="http://schemas.microsoft.com/office/drawing/2014/main" id="{8C0C2863-EA06-4605-81AC-A14FCFF7F7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D20DB-8666-490F-9E20-A326F591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980" y="893853"/>
            <a:ext cx="10048126" cy="2491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Tw Cen MT</vt:lpstr>
      <vt:lpstr>Office Theme</vt:lpstr>
      <vt:lpstr>DE’Laundro Services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DE’Laundro Services</dc:title>
  <dc:creator>CHA Da Eun</dc:creator>
  <cp:lastModifiedBy>CHA Da Eun</cp:lastModifiedBy>
  <cp:revision>1</cp:revision>
  <dcterms:created xsi:type="dcterms:W3CDTF">2020-03-28T05:07:05Z</dcterms:created>
  <dcterms:modified xsi:type="dcterms:W3CDTF">2020-03-28T05:09:02Z</dcterms:modified>
</cp:coreProperties>
</file>