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24ab762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24ab762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24ab762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24ab762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24ab762c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24ab762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Standardized</a:t>
            </a:r>
            <a:r>
              <a:rPr lang="en"/>
              <a:t> design and proportion implemented </a:t>
            </a:r>
            <a:r>
              <a:rPr lang="en"/>
              <a:t>across</a:t>
            </a:r>
            <a:r>
              <a:rPr lang="en"/>
              <a:t> the pages to allow for improved readability and is reinforced with repetitive design to reduce learning curve for first time users. Focuses on minimalist design.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24ab762c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24ab762c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https://portnet.smu.blue/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Vessel Schedule Tracking Application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6738026" y="3231875"/>
            <a:ext cx="6831300" cy="18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G1T4</a:t>
            </a:r>
            <a:endParaRPr b="1" sz="2400" u="sng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Yash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Haziq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Daniel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0"/>
            <a:ext cx="842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Client-Server Architecture - HTTP(S)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271725" y="1294475"/>
            <a:ext cx="37821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Setup various endpoints in API.java</a:t>
            </a:r>
            <a:endParaRPr b="0" sz="23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(+) Client does not share any resources, but it simply requests content/service.  authenticated via body of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messages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(+) Abstraction of resources,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separation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of concerns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852" y="1036539"/>
            <a:ext cx="4572000" cy="1333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 rotWithShape="1">
          <a:blip r:embed="rId4">
            <a:alphaModFix/>
          </a:blip>
          <a:srcRect b="0" l="-1872" r="9160" t="0"/>
          <a:stretch/>
        </p:blipFill>
        <p:spPr>
          <a:xfrm>
            <a:off x="4179900" y="2724225"/>
            <a:ext cx="4709949" cy="17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-323250" y="57325"/>
            <a:ext cx="9790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How client communicates with server - TCP/IP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1125" y="771000"/>
            <a:ext cx="4551000" cy="4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TCP/IP is basically a set of rules for 2 computers to communicate with one another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How our app communicates with server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Frontend makes a GET/POST request to endpoint, request response cycle occurs 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Each endpoint specifies CRUD actions 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API sets routes 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850" y="771000"/>
            <a:ext cx="2446800" cy="17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872" y="2957538"/>
            <a:ext cx="3986762" cy="19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4294967295" type="title"/>
          </p:nvPr>
        </p:nvSpPr>
        <p:spPr>
          <a:xfrm>
            <a:off x="0" y="0"/>
            <a:ext cx="9144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OpenSourceLibraries / Tech Stack used</a:t>
            </a:r>
            <a:endParaRPr sz="2400"/>
          </a:p>
        </p:txBody>
      </p:sp>
      <p:sp>
        <p:nvSpPr>
          <p:cNvPr id="95" name="Google Shape;95;p16"/>
          <p:cNvSpPr txBox="1"/>
          <p:nvPr>
            <p:ph idx="4294967295" type="title"/>
          </p:nvPr>
        </p:nvSpPr>
        <p:spPr>
          <a:xfrm>
            <a:off x="633700" y="1397100"/>
            <a:ext cx="7733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Frontend   -------------        Vanilla HTML/CSS/JS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●"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Backend   --------------        Spring Boot (Maven / GSON)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●"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DB                --------------        MySQL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●"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Hosting     --------------        Docker (nginx)</a:t>
            </a:r>
            <a:endParaRPr b="0"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535775" y="902700"/>
            <a:ext cx="8061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Design Principles implemented: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Balance and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Alignment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Repetition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Proportion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Other principles: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Single responsibility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rinciple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418150" y="70550"/>
            <a:ext cx="7353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Design and Laying of app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535775" y="310825"/>
            <a:ext cx="7353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Demo </a:t>
            </a:r>
            <a:endParaRPr/>
          </a:p>
        </p:txBody>
      </p:sp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535775" y="1480150"/>
            <a:ext cx="7681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Our app is live, and dockerized for convenience in deploying :)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need to deploy frontend, backend, db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separately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, but with docker we can do everything in 1 command as it is containerized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Let’s check it out -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