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78" y="6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51D-3ABD-7DF2-1409-85B9E6B6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C6FD0-C434-75CA-68B1-EB75FD31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466A-BDC5-0654-590F-89B2D21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98D2-3375-10F5-545E-855B82D1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882E-57C0-EB13-EC0E-B97FC13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0582-F8D3-1659-008C-8A91C0E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52EB-0B74-7C55-C0C7-41923DD6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B47-0E91-A402-0745-E4D14DE3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4A88-A48C-6B77-C8A7-EF76FD3C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C3CE-7EA1-2181-1152-52A652C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39F0B-7F53-1A3B-4DB1-E87F92CBB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01CC9-85CD-4CE8-49B6-BD895CDA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868E-5BF3-11E0-2C9A-41AD79DB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D24-F8CE-C4D7-54DC-790E1B9F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79BF-2CEC-9721-24CF-C6D4EC30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33A5-EC0C-4E2A-90B7-B6297901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0719-9991-41BC-5115-96BA69C0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A74B-DDD8-C662-2293-B357B67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CB71-0D1D-785E-BD29-E1E01968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CEF4-B0AA-96E4-50B5-E18A7AA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C667-E6CE-7AC7-0837-27C6F618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9C80-851E-1AC5-55B3-95BA2B83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C1E6-1BE7-5075-C640-D32D427B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F866-6E4B-F972-8AA6-7EEC27E0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D63-713F-FDB1-E8A8-1B8EE6D8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7B29-60FD-2D00-8CA1-A6C9EA15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979F-53F4-2CA2-4101-56484130C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88EF2-D404-56C9-6DA6-B5281E76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3133-FE9D-025C-FED5-1076B880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8428-9BC7-5F54-5B04-744D777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1F343-FF8D-4DDE-33D4-70AE4AD3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DC92-5C12-CED9-E088-C8C615F4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2115-8850-726C-1021-0A0C2B92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5FFE-A5A3-525F-3A31-D0EDAD4D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7E4EB-3AF0-B812-8690-82E9BDB3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B89E2-9E2D-880A-44B8-9C76E4C7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CB506-5064-8AF6-A4F8-64A935A9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D2818-774C-7F72-0AEA-6DC65893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C2B42-BED7-F6F8-80F6-8C625F6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94B-76F3-C51C-1096-49FA74A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BAE6-B679-228D-333A-70FE50B5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40D3-1F2E-3A04-1301-442A698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B915E-09F7-6D43-D4C1-C0F91F23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94D31-68D0-7DAD-7F6F-A9AD44C3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9A553-B959-0B2B-47C8-3254E56F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99E7-D8AF-4858-67F3-B52CCBB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365E-05F8-BF3D-B797-CE8FE6C6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4F33-0858-299D-F263-88A943E4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1C2C-65CA-E2F1-31AA-142BF874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960B-7A21-7E8B-96F3-619A89A4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4153-9566-5B0F-6E36-0DF4B6AD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6285-0D8C-3816-140F-8B15C52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8778-7C9A-213B-92DD-63178CCA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0F309-4BF2-5820-F81A-8BCCAD92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C7E1-1FAC-0AAE-28F7-BBB3944C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916F-7E6C-C3D6-2F2A-461B9970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7238-DFE5-0C2A-5AF0-318153F6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253F-4F94-3EF2-DEAC-8F0A868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9DC9B-0FCA-74D2-6735-27EE6D91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2212-279B-2B25-3222-3B2590C3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E007-FAEF-2590-19C1-0BFCD42D9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2897A-896A-4154-87C8-C31DD00E026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37DE7-3FE2-D4FB-EC2A-77054E8C9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4106-ED4F-C38C-1A5D-87C0566F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6B33-46BD-548C-9B5A-48C413D07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B3C27-E9DF-6DF5-D689-C10E9BA33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Tebor</a:t>
            </a:r>
          </a:p>
        </p:txBody>
      </p:sp>
    </p:spTree>
    <p:extLst>
      <p:ext uri="{BB962C8B-B14F-4D97-AF65-F5344CB8AC3E}">
        <p14:creationId xmlns:p14="http://schemas.microsoft.com/office/powerpoint/2010/main" val="902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2661-3857-10C7-A147-D73A0E3F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r>
              <a:rPr lang="en-US" dirty="0"/>
              <a:t>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108CAB-E218-E216-7186-954EFFF3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End-to-end training of composite model</a:t>
            </a:r>
          </a:p>
          <a:p>
            <a:pPr lvl="1"/>
            <a:r>
              <a:rPr lang="en-US" dirty="0"/>
              <a:t>STN applies learned transformations</a:t>
            </a:r>
          </a:p>
          <a:p>
            <a:pPr lvl="1"/>
            <a:r>
              <a:rPr lang="en-US" dirty="0"/>
              <a:t>Transformed image fed into </a:t>
            </a:r>
            <a:r>
              <a:rPr lang="en-US" dirty="0" err="1"/>
              <a:t>ConvNeXt</a:t>
            </a:r>
            <a:r>
              <a:rPr lang="en-US" dirty="0"/>
              <a:t> for feature extraction</a:t>
            </a:r>
          </a:p>
        </p:txBody>
      </p:sp>
      <p:pic>
        <p:nvPicPr>
          <p:cNvPr id="8" name="Picture 7" descr="A screenshot of a diagram&#10;&#10;AI-generated content may be incorrect.">
            <a:extLst>
              <a:ext uri="{FF2B5EF4-FFF2-40B4-BE49-F238E27FC236}">
                <a16:creationId xmlns:a16="http://schemas.microsoft.com/office/drawing/2014/main" id="{5A46D096-0FE8-1AEE-FC7C-240BAC46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3" y="3293608"/>
            <a:ext cx="11088760" cy="33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0BC7-DF8C-ABBA-96B1-86E1ED10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Angle Results</a:t>
            </a:r>
          </a:p>
        </p:txBody>
      </p:sp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475A121F-2269-78C6-073B-5A24B8B0E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9" y="1714496"/>
            <a:ext cx="5577851" cy="4114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43B166-DD66-4217-276C-DAC7102E2C5F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10" name="Picture 9" descr="A graph of a line graph&#10;&#10;AI-generated content may be incorrect.">
            <a:extLst>
              <a:ext uri="{FF2B5EF4-FFF2-40B4-BE49-F238E27FC236}">
                <a16:creationId xmlns:a16="http://schemas.microsoft.com/office/drawing/2014/main" id="{4D742C45-6F38-6580-B1EC-736192AD1D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4496"/>
            <a:ext cx="5577851" cy="41148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1F7F31-F9C2-4779-5EE8-EF0FF0539943}"/>
              </a:ext>
            </a:extLst>
          </p:cNvPr>
          <p:cNvSpPr txBox="1"/>
          <p:nvPr/>
        </p:nvSpPr>
        <p:spPr>
          <a:xfrm>
            <a:off x="6990810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FBDBC-1FD2-5F36-E39E-2230F1F1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 graph&#10;&#10;AI-generated content may be incorrect.">
            <a:extLst>
              <a:ext uri="{FF2B5EF4-FFF2-40B4-BE49-F238E27FC236}">
                <a16:creationId xmlns:a16="http://schemas.microsoft.com/office/drawing/2014/main" id="{90350BD1-B058-4413-03B7-E57F78DF9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" y="1720832"/>
            <a:ext cx="5577851" cy="4114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1B096E-7D95-AD26-9271-7928BD3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Frontal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BCF05-DAFE-BCF1-39EC-7F340BD3CC12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6" name="Picture 5" descr="A graph of different angles&#10;&#10;AI-generated content may be incorrect.">
            <a:extLst>
              <a:ext uri="{FF2B5EF4-FFF2-40B4-BE49-F238E27FC236}">
                <a16:creationId xmlns:a16="http://schemas.microsoft.com/office/drawing/2014/main" id="{0279924D-1A80-1457-4496-7A914777D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20832"/>
            <a:ext cx="5577851" cy="4114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6C22E1-D132-C2D0-99B5-939783326A2F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D04A-1FD8-62F6-0400-E0E555944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colorful dots&#10;&#10;AI-generated content may be incorrect.">
            <a:extLst>
              <a:ext uri="{FF2B5EF4-FFF2-40B4-BE49-F238E27FC236}">
                <a16:creationId xmlns:a16="http://schemas.microsoft.com/office/drawing/2014/main" id="{8CFEF658-66BC-9307-5125-C39213603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9" y="1714496"/>
            <a:ext cx="5577851" cy="41148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932A5E-EB30-D7AC-F92D-35F4861C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7BB61-7799-3A5D-747F-035C91EE453A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6" name="Picture 5" descr="A group of colorful dots&#10;&#10;AI-generated content may be incorrect.">
            <a:extLst>
              <a:ext uri="{FF2B5EF4-FFF2-40B4-BE49-F238E27FC236}">
                <a16:creationId xmlns:a16="http://schemas.microsoft.com/office/drawing/2014/main" id="{44F57CF7-3996-2EB0-D458-9014DC3B4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14496"/>
            <a:ext cx="5577851" cy="4114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5381E-DB5F-9429-EAF4-FE2F383EDF38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45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49</Words>
  <Application>Microsoft Office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STN + ConvNeXt</vt:lpstr>
      <vt:lpstr>STN + ConvNeXt Architecture</vt:lpstr>
      <vt:lpstr>Angle vs Angle Results</vt:lpstr>
      <vt:lpstr>Angle vs Frontal Results</vt:lpstr>
      <vt:lpstr>t-SNE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Tebor</dc:creator>
  <cp:lastModifiedBy>Daniel Tebor</cp:lastModifiedBy>
  <cp:revision>1</cp:revision>
  <dcterms:created xsi:type="dcterms:W3CDTF">2025-04-14T21:57:24Z</dcterms:created>
  <dcterms:modified xsi:type="dcterms:W3CDTF">2025-04-14T23:56:40Z</dcterms:modified>
</cp:coreProperties>
</file>