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51D-3ABD-7DF2-1409-85B9E6B6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8C6FD0-C434-75CA-68B1-EB75FD31D3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69466A-BDC5-0654-590F-89B2D21DB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998D2-3375-10F5-545E-855B82D13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C882E-57C0-EB13-EC0E-B97FC13E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344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40582-F8D3-1659-008C-8A91C0E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452EB-0B74-7C55-C0C7-41923DD6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3B47-0E91-A402-0745-E4D14DE39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4A88-A48C-6B77-C8A7-EF76FD3C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8C3CE-7EA1-2181-1152-52A652C9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74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739F0B-7F53-1A3B-4DB1-E87F92CBB8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E01CC9-85CD-4CE8-49B6-BD895CDAC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1868E-5BF3-11E0-2C9A-41AD79DB6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D24-F8CE-C4D7-54DC-790E1B9F6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879BF-2CEC-9721-24CF-C6D4EC30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82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33A5-EC0C-4E2A-90B7-B6297901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80719-9991-41BC-5115-96BA69C01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A74B-DDD8-C662-2293-B357B67C8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ACB71-0D1D-785E-BD29-E1E01968E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BCEF4-B0AA-96E4-50B5-E18A7AAE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0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C667-E6CE-7AC7-0837-27C6F6184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49C80-851E-1AC5-55B3-95BA2B836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BC1E6-1BE7-5075-C640-D32D427BA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F866-6E4B-F972-8AA6-7EEC27E0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F5D63-713F-FDB1-E8A8-1B8EE6D89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25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77B29-60FD-2D00-8CA1-A6C9EA1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2979F-53F4-2CA2-4101-56484130C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A88EF2-D404-56C9-6DA6-B5281E766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53133-FE9D-025C-FED5-1076B880C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28428-9BC7-5F54-5B04-744D777E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F1F343-FF8D-4DDE-33D4-70AE4AD3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545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DC92-5C12-CED9-E088-C8C615F4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22115-8850-726C-1021-0A0C2B92E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E5FFE-A5A3-525F-3A31-D0EDAD4DE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57E4EB-3AF0-B812-8690-82E9BDB36C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CB89E2-9E2D-880A-44B8-9C76E4C79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CCB506-5064-8AF6-A4F8-64A935A9E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2D2818-774C-7F72-0AEA-6DC658936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AC2B42-BED7-F6F8-80F6-8C625F696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65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694B-76F3-C51C-1096-49FA74A1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2BAE6-B679-228D-333A-70FE50B59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8140D3-1F2E-3A04-1301-442A698B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B915E-09F7-6D43-D4C1-C0F91F23B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54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94D31-68D0-7DAD-7F6F-A9AD44C30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19A553-B959-0B2B-47C8-3254E56FB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F99E7-D8AF-4858-67F3-B52CCBBA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71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365E-05F8-BF3D-B797-CE8FE6C6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4F33-0858-299D-F263-88A943E44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C1C2C-65CA-E2F1-31AA-142BF8742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8F960B-7A21-7E8B-96F3-619A89A4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84153-9566-5B0F-6E36-0DF4B6ADD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96285-0D8C-3816-140F-8B15C52DD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0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C8778-7C9A-213B-92DD-63178CCA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A0F309-4BF2-5820-F81A-8BCCAD9279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5C7E1-1FAC-0AAE-28F7-BBB3944CD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9916F-7E6C-C3D6-2F2A-461B9970F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77238-DFE5-0C2A-5AF0-318153F69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3253F-4F94-3EF2-DEAC-8F0A8682F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6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49DC9B-0FCA-74D2-6735-27EE6D917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F2212-279B-2B25-3222-3B2590C317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0E007-FAEF-2590-19C1-0BFCD42D97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02897A-896A-4154-87C8-C31DD00E02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37DE7-3FE2-D4FB-EC2A-77054E8C9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B4106-ED4F-C38C-1A5D-87C0566F41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372693-D3BE-4FBF-8059-F850A62AD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9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6B33-46BD-548C-9B5A-48C413D07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3B3C27-E9DF-6DF5-D689-C10E9BA338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Daniel Tebor</a:t>
            </a:r>
          </a:p>
        </p:txBody>
      </p:sp>
    </p:spTree>
    <p:extLst>
      <p:ext uri="{BB962C8B-B14F-4D97-AF65-F5344CB8AC3E}">
        <p14:creationId xmlns:p14="http://schemas.microsoft.com/office/powerpoint/2010/main" val="90238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661-3857-10C7-A147-D73A0E3F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r>
              <a:rPr lang="en-US" dirty="0"/>
              <a:t> Architecture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108CAB-E218-E216-7186-954EFFF3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End-to-end training of composite model</a:t>
            </a:r>
          </a:p>
          <a:p>
            <a:pPr lvl="1"/>
            <a:r>
              <a:rPr lang="en-US" dirty="0"/>
              <a:t>STN applies learned transformations</a:t>
            </a:r>
          </a:p>
          <a:p>
            <a:pPr lvl="1"/>
            <a:r>
              <a:rPr lang="en-US" dirty="0"/>
              <a:t>Transformed image fed into </a:t>
            </a:r>
            <a:r>
              <a:rPr lang="en-US" dirty="0" err="1"/>
              <a:t>ConvNeXt</a:t>
            </a:r>
            <a:r>
              <a:rPr lang="en-US" dirty="0"/>
              <a:t> for feature extraction</a:t>
            </a:r>
          </a:p>
        </p:txBody>
      </p:sp>
      <p:pic>
        <p:nvPicPr>
          <p:cNvPr id="8" name="Picture 7" descr="A screenshot of a diagram&#10;&#10;AI-generated content may be incorrect.">
            <a:extLst>
              <a:ext uri="{FF2B5EF4-FFF2-40B4-BE49-F238E27FC236}">
                <a16:creationId xmlns:a16="http://schemas.microsoft.com/office/drawing/2014/main" id="{5A46D096-0FE8-1AEE-FC7C-240BAC465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33" y="3293608"/>
            <a:ext cx="11088760" cy="3378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B0BC7-DF8C-ABBA-96B1-86E1ED10D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Angle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3B166-DD66-4217-276C-DAC7102E2C5F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1F7F31-F9C2-4779-5EE8-EF0FF0539943}"/>
              </a:ext>
            </a:extLst>
          </p:cNvPr>
          <p:cNvSpPr txBox="1"/>
          <p:nvPr/>
        </p:nvSpPr>
        <p:spPr>
          <a:xfrm>
            <a:off x="6990810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2" name="Picture 11" descr="A graph with a line and numbers&#10;&#10;AI-generated content may be incorrect.">
            <a:extLst>
              <a:ext uri="{FF2B5EF4-FFF2-40B4-BE49-F238E27FC236}">
                <a16:creationId xmlns:a16="http://schemas.microsoft.com/office/drawing/2014/main" id="{D4EE118C-8C5C-C4A6-A899-EC9485380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00" y="1714496"/>
            <a:ext cx="5580899" cy="4114808"/>
          </a:xfrm>
          <a:prstGeom prst="rect">
            <a:avLst/>
          </a:prstGeom>
        </p:spPr>
      </p:pic>
      <p:pic>
        <p:nvPicPr>
          <p:cNvPr id="14" name="Picture 13" descr="A graph of a person's angle&#10;&#10;AI-generated content may be incorrect.">
            <a:extLst>
              <a:ext uri="{FF2B5EF4-FFF2-40B4-BE49-F238E27FC236}">
                <a16:creationId xmlns:a16="http://schemas.microsoft.com/office/drawing/2014/main" id="{861891BC-C8D1-ED1F-F802-756C6F00D2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74" y="1717008"/>
            <a:ext cx="558089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15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BDBC-1FD2-5F36-E39E-2230F1F18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B096E-7D95-AD26-9271-7928BD32A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Angle vs Frontal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BCF05-DAFE-BCF1-39EC-7F340BD3CC12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6C22E1-D132-C2D0-99B5-939783326A2F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10" name="Picture 9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29AE91C3-27C2-5A83-5D83-51B2D4920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1" y="1720832"/>
            <a:ext cx="5580899" cy="4114808"/>
          </a:xfrm>
          <a:prstGeom prst="rect">
            <a:avLst/>
          </a:prstGeom>
        </p:spPr>
      </p:pic>
      <p:pic>
        <p:nvPicPr>
          <p:cNvPr id="12" name="Picture 11" descr="A graph of different angles&#10;&#10;AI-generated content may be incorrect.">
            <a:extLst>
              <a:ext uri="{FF2B5EF4-FFF2-40B4-BE49-F238E27FC236}">
                <a16:creationId xmlns:a16="http://schemas.microsoft.com/office/drawing/2014/main" id="{E6DC50D4-56A3-4A37-5194-B634ED144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99903"/>
            <a:ext cx="5580899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20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2D04A-1FD8-62F6-0400-E0E555944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32A5E-EB30-D7AC-F92D-35F4861C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t-SNE Results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A7BB61-7799-3A5D-747F-035C91EE453A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ConvNeXt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5381E-DB5F-9429-EAF4-FE2F383EDF38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STN + </a:t>
            </a:r>
            <a:r>
              <a:rPr lang="en-US" dirty="0" err="1"/>
              <a:t>ConvNeXt</a:t>
            </a:r>
            <a:endParaRPr lang="en-US" dirty="0"/>
          </a:p>
        </p:txBody>
      </p:sp>
      <p:pic>
        <p:nvPicPr>
          <p:cNvPr id="5" name="Picture 4" descr="A group of colorful shapes&#10;&#10;AI-generated content may be incorrect.">
            <a:extLst>
              <a:ext uri="{FF2B5EF4-FFF2-40B4-BE49-F238E27FC236}">
                <a16:creationId xmlns:a16="http://schemas.microsoft.com/office/drawing/2014/main" id="{C78969BB-5A53-C00C-677B-C1712D176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03" y="1714496"/>
            <a:ext cx="5577851" cy="4114808"/>
          </a:xfrm>
          <a:prstGeom prst="rect">
            <a:avLst/>
          </a:prstGeom>
        </p:spPr>
      </p:pic>
      <p:pic>
        <p:nvPicPr>
          <p:cNvPr id="10" name="Picture 9" descr="A group of colorful dots&#10;&#10;AI-generated content may be incorrect.">
            <a:extLst>
              <a:ext uri="{FF2B5EF4-FFF2-40B4-BE49-F238E27FC236}">
                <a16:creationId xmlns:a16="http://schemas.microsoft.com/office/drawing/2014/main" id="{5FEE4169-AA07-01F8-FF3C-48DCD11828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6146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45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D859F-C5A7-11BE-B225-5B86A872E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ConvNeXt</a:t>
            </a:r>
            <a:r>
              <a:rPr lang="en-US" dirty="0"/>
              <a:t> Histograms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3C599-A9CD-82B1-80A0-0406CD046387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vs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CD4AB-7503-304B-D4A4-3ADD0A9F0269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vs 0</a:t>
            </a:r>
          </a:p>
        </p:txBody>
      </p:sp>
      <p:pic>
        <p:nvPicPr>
          <p:cNvPr id="9" name="Picture 8" descr="A graph of a graph of a distance&#10;&#10;AI-generated content may be incorrect.">
            <a:extLst>
              <a:ext uri="{FF2B5EF4-FFF2-40B4-BE49-F238E27FC236}">
                <a16:creationId xmlns:a16="http://schemas.microsoft.com/office/drawing/2014/main" id="{0C735B14-2B94-72C2-58AA-54C57C6FF0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14496"/>
            <a:ext cx="5577851" cy="4114808"/>
          </a:xfrm>
          <a:prstGeom prst="rect">
            <a:avLst/>
          </a:prstGeom>
        </p:spPr>
      </p:pic>
      <p:pic>
        <p:nvPicPr>
          <p:cNvPr id="11" name="Picture 10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5CB7AF52-B376-5AA4-2822-33DB51350E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14496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9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2C440-A687-39A9-0777-A51A279EC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F4DCC-2CCC-115C-0A6D-5FF4FC74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STN + </a:t>
            </a:r>
            <a:r>
              <a:rPr lang="en-US" dirty="0" err="1"/>
              <a:t>ConvNeXt</a:t>
            </a:r>
            <a:r>
              <a:rPr lang="en-US" dirty="0"/>
              <a:t> Histograms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6E6298-661C-80D4-5E2B-094BD7361634}"/>
              </a:ext>
            </a:extLst>
          </p:cNvPr>
          <p:cNvSpPr txBox="1"/>
          <p:nvPr/>
        </p:nvSpPr>
        <p:spPr>
          <a:xfrm>
            <a:off x="1412959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0 vs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705664-F71B-1EDD-28A3-108518D5BC5D}"/>
              </a:ext>
            </a:extLst>
          </p:cNvPr>
          <p:cNvSpPr txBox="1"/>
          <p:nvPr/>
        </p:nvSpPr>
        <p:spPr>
          <a:xfrm>
            <a:off x="6990814" y="5914711"/>
            <a:ext cx="3788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50 vs 0</a:t>
            </a:r>
          </a:p>
        </p:txBody>
      </p:sp>
      <p:pic>
        <p:nvPicPr>
          <p:cNvPr id="5" name="Picture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19D3B6A1-53BF-CB96-511F-2F43639DFB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47" y="1714496"/>
            <a:ext cx="5577851" cy="4114808"/>
          </a:xfrm>
          <a:prstGeom prst="rect">
            <a:avLst/>
          </a:prstGeom>
        </p:spPr>
      </p:pic>
      <p:pic>
        <p:nvPicPr>
          <p:cNvPr id="8" name="Picture 7" descr="A graph of a graph of a number of people&#10;&#10;AI-generated content may be incorrect.">
            <a:extLst>
              <a:ext uri="{FF2B5EF4-FFF2-40B4-BE49-F238E27FC236}">
                <a16:creationId xmlns:a16="http://schemas.microsoft.com/office/drawing/2014/main" id="{921B3F1E-37D5-9684-F070-941A05DB28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710671"/>
            <a:ext cx="5577851" cy="41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8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67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STN + ConvNeXt</vt:lpstr>
      <vt:lpstr>STN + ConvNeXt Architecture</vt:lpstr>
      <vt:lpstr>Angle vs Angle Results</vt:lpstr>
      <vt:lpstr>Angle vs Frontal Results</vt:lpstr>
      <vt:lpstr>t-SNE Results</vt:lpstr>
      <vt:lpstr>ConvNeXt Histograms</vt:lpstr>
      <vt:lpstr>STN + ConvNeXt Histograms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Tebor</dc:creator>
  <cp:lastModifiedBy>Daniel Tebor</cp:lastModifiedBy>
  <cp:revision>2</cp:revision>
  <dcterms:created xsi:type="dcterms:W3CDTF">2025-04-14T21:57:24Z</dcterms:created>
  <dcterms:modified xsi:type="dcterms:W3CDTF">2025-04-21T22:43:36Z</dcterms:modified>
</cp:coreProperties>
</file>