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51D-3ABD-7DF2-1409-85B9E6B6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C6FD0-C434-75CA-68B1-EB75FD31D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466A-BDC5-0654-590F-89B2D21D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98D2-3375-10F5-545E-855B82D1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882E-57C0-EB13-EC0E-B97FC13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0582-F8D3-1659-008C-8A91C0E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52EB-0B74-7C55-C0C7-41923DD6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3B47-0E91-A402-0745-E4D14DE3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4A88-A48C-6B77-C8A7-EF76FD3C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C3CE-7EA1-2181-1152-52A652C9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39F0B-7F53-1A3B-4DB1-E87F92CBB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01CC9-85CD-4CE8-49B6-BD895CDA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868E-5BF3-11E0-2C9A-41AD79DB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7D24-F8CE-C4D7-54DC-790E1B9F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79BF-2CEC-9721-24CF-C6D4EC30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33A5-EC0C-4E2A-90B7-B6297901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0719-9991-41BC-5115-96BA69C0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A74B-DDD8-C662-2293-B357B67C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CB71-0D1D-785E-BD29-E1E01968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CEF4-B0AA-96E4-50B5-E18A7AAE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C667-E6CE-7AC7-0837-27C6F618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9C80-851E-1AC5-55B3-95BA2B83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C1E6-1BE7-5075-C640-D32D427B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F866-6E4B-F972-8AA6-7EEC27E0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D63-713F-FDB1-E8A8-1B8EE6D8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7B29-60FD-2D00-8CA1-A6C9EA15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979F-53F4-2CA2-4101-56484130C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88EF2-D404-56C9-6DA6-B5281E76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3133-FE9D-025C-FED5-1076B880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28428-9BC7-5F54-5B04-744D777E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1F343-FF8D-4DDE-33D4-70AE4AD3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DC92-5C12-CED9-E088-C8C615F4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2115-8850-726C-1021-0A0C2B92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E5FFE-A5A3-525F-3A31-D0EDAD4D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7E4EB-3AF0-B812-8690-82E9BDB3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B89E2-9E2D-880A-44B8-9C76E4C7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CB506-5064-8AF6-A4F8-64A935A9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D2818-774C-7F72-0AEA-6DC65893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C2B42-BED7-F6F8-80F6-8C625F6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694B-76F3-C51C-1096-49FA74A1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BAE6-B679-228D-333A-70FE50B5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40D3-1F2E-3A04-1301-442A698B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B915E-09F7-6D43-D4C1-C0F91F23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94D31-68D0-7DAD-7F6F-A9AD44C3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9A553-B959-0B2B-47C8-3254E56F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F99E7-D8AF-4858-67F3-B52CCBB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365E-05F8-BF3D-B797-CE8FE6C6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4F33-0858-299D-F263-88A943E4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1C2C-65CA-E2F1-31AA-142BF874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960B-7A21-7E8B-96F3-619A89A4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4153-9566-5B0F-6E36-0DF4B6AD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6285-0D8C-3816-140F-8B15C52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8778-7C9A-213B-92DD-63178CCA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0F309-4BF2-5820-F81A-8BCCAD927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C7E1-1FAC-0AAE-28F7-BBB3944C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916F-7E6C-C3D6-2F2A-461B9970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7238-DFE5-0C2A-5AF0-318153F6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253F-4F94-3EF2-DEAC-8F0A8682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9DC9B-0FCA-74D2-6735-27EE6D91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2212-279B-2B25-3222-3B2590C3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E007-FAEF-2590-19C1-0BFCD42D9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2897A-896A-4154-87C8-C31DD00E0267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37DE7-3FE2-D4FB-EC2A-77054E8C9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4106-ED4F-C38C-1A5D-87C0566F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6B33-46BD-548C-9B5A-48C413D07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B3C27-E9DF-6DF5-D689-C10E9BA33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Tebor</a:t>
            </a:r>
          </a:p>
        </p:txBody>
      </p:sp>
    </p:spTree>
    <p:extLst>
      <p:ext uri="{BB962C8B-B14F-4D97-AF65-F5344CB8AC3E}">
        <p14:creationId xmlns:p14="http://schemas.microsoft.com/office/powerpoint/2010/main" val="9023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4F8E-965B-45F0-341B-0ACD5668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several images of eye&#10;&#10;AI-generated content may be incorrect.">
            <a:extLst>
              <a:ext uri="{FF2B5EF4-FFF2-40B4-BE49-F238E27FC236}">
                <a16:creationId xmlns:a16="http://schemas.microsoft.com/office/drawing/2014/main" id="{AC5451B5-C34C-6691-EFFD-D501E864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285991"/>
            <a:ext cx="9144019" cy="4572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F0515-4406-F749-D495-2F62705A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Correction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2436C7-3940-6F00-501B-613E0B6D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46175"/>
          </a:xfrm>
        </p:spPr>
        <p:txBody>
          <a:bodyPr>
            <a:normAutofit/>
          </a:bodyPr>
          <a:lstStyle/>
          <a:p>
            <a:r>
              <a:rPr lang="en-US" dirty="0"/>
              <a:t>Apply a static transformation based on capture angle</a:t>
            </a:r>
          </a:p>
          <a:p>
            <a:pPr lvl="1"/>
            <a:r>
              <a:rPr lang="en-US" dirty="0"/>
              <a:t>Example angle -50 transformation:</a:t>
            </a:r>
          </a:p>
        </p:txBody>
      </p:sp>
    </p:spTree>
    <p:extLst>
      <p:ext uri="{BB962C8B-B14F-4D97-AF65-F5344CB8AC3E}">
        <p14:creationId xmlns:p14="http://schemas.microsoft.com/office/powerpoint/2010/main" val="238469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1161D-00CE-3B25-E366-A3AB3FB9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4443-9653-D915-435D-FBA83653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vs Angle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9F7F5-58DF-356A-B733-1D16CB134FB6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29582-2F6D-241A-9498-2BC30D6C6757}"/>
              </a:ext>
            </a:extLst>
          </p:cNvPr>
          <p:cNvSpPr txBox="1"/>
          <p:nvPr/>
        </p:nvSpPr>
        <p:spPr>
          <a:xfrm>
            <a:off x="6990810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Angle Correction + </a:t>
            </a:r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12" name="Picture 11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72D3A908-ADD7-D3A8-E9B1-99E1AD40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" y="1714496"/>
            <a:ext cx="5580899" cy="4114808"/>
          </a:xfrm>
          <a:prstGeom prst="rect">
            <a:avLst/>
          </a:prstGeom>
        </p:spPr>
      </p:pic>
      <p:pic>
        <p:nvPicPr>
          <p:cNvPr id="4" name="Picture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2648AA78-4558-F1EF-EDEC-45BEF116A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1799903"/>
            <a:ext cx="5580899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2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8D8E5-5362-B5C7-C7D8-4340545B6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0820-C450-2017-153E-5F5FF8C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vs Frontal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32B7F-2A9C-C538-7378-20D38352C6D2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E4B81-364D-9612-2042-B36810654269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Angle Correction + </a:t>
            </a:r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10" name="Picture 9" descr="A graph of different angles&#10;&#10;AI-generated content may be incorrect.">
            <a:extLst>
              <a:ext uri="{FF2B5EF4-FFF2-40B4-BE49-F238E27FC236}">
                <a16:creationId xmlns:a16="http://schemas.microsoft.com/office/drawing/2014/main" id="{3EE55A41-03C6-CD12-69E2-AB10384D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1" y="1720832"/>
            <a:ext cx="5580899" cy="4114808"/>
          </a:xfrm>
          <a:prstGeom prst="rect">
            <a:avLst/>
          </a:prstGeom>
        </p:spPr>
      </p:pic>
      <p:pic>
        <p:nvPicPr>
          <p:cNvPr id="4" name="Picture 3" descr="A graph of different angles&#10;&#10;AI-generated content may be incorrect.">
            <a:extLst>
              <a:ext uri="{FF2B5EF4-FFF2-40B4-BE49-F238E27FC236}">
                <a16:creationId xmlns:a16="http://schemas.microsoft.com/office/drawing/2014/main" id="{43B765D3-EC28-AB07-8273-A25D4DA4D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9903"/>
            <a:ext cx="5580899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4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1C9E7-85C6-54B6-8095-9B9DC8DB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F92E-981A-BD4C-9C40-A56A431A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309B4-4FED-E79D-42AC-92F4C7199AFC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4C692-BB23-FD78-C68C-9C71112F7F31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Angle Correction + </a:t>
            </a:r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5" name="Picture 4" descr="A group of colorful shapes&#10;&#10;AI-generated content may be incorrect.">
            <a:extLst>
              <a:ext uri="{FF2B5EF4-FFF2-40B4-BE49-F238E27FC236}">
                <a16:creationId xmlns:a16="http://schemas.microsoft.com/office/drawing/2014/main" id="{8EC201C9-9397-D191-EB42-9FE9ED75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3" y="1714496"/>
            <a:ext cx="5577851" cy="4114808"/>
          </a:xfrm>
          <a:prstGeom prst="rect">
            <a:avLst/>
          </a:prstGeom>
        </p:spPr>
      </p:pic>
      <p:pic>
        <p:nvPicPr>
          <p:cNvPr id="4" name="Picture 3" descr="A group of colorful dots&#10;&#10;AI-generated content may be incorrect.">
            <a:extLst>
              <a:ext uri="{FF2B5EF4-FFF2-40B4-BE49-F238E27FC236}">
                <a16:creationId xmlns:a16="http://schemas.microsoft.com/office/drawing/2014/main" id="{1343E77C-FFB7-9433-1EEF-0F9319A7A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1714496"/>
            <a:ext cx="557785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4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C276A-180B-066F-EF08-4D124E26C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E067-BF29-1B27-F179-657A7994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Histograms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8FBA-BD76-90B6-750C-03D9EFC3ED24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vs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F688E-B6C5-EDE5-092D-74AA366AD929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vs 0</a:t>
            </a:r>
          </a:p>
        </p:txBody>
      </p:sp>
      <p:pic>
        <p:nvPicPr>
          <p:cNvPr id="9" name="Picture 8" descr="A graph of a graph of a distance&#10;&#10;AI-generated content may be incorrect.">
            <a:extLst>
              <a:ext uri="{FF2B5EF4-FFF2-40B4-BE49-F238E27FC236}">
                <a16:creationId xmlns:a16="http://schemas.microsoft.com/office/drawing/2014/main" id="{09B7932F-BC9A-0494-5854-CBC7379F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" y="1714496"/>
            <a:ext cx="5577851" cy="4114808"/>
          </a:xfrm>
          <a:prstGeom prst="rect">
            <a:avLst/>
          </a:prstGeom>
        </p:spPr>
      </p:pic>
      <p:pic>
        <p:nvPicPr>
          <p:cNvPr id="11" name="Picture 1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55BE34CE-B57A-B26A-0B31-5934372A4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14496"/>
            <a:ext cx="557785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6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0EBEF-F8A8-2C8A-8998-188132A3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31E3-24A7-E80C-DF56-4ECC9B9F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Correction + </a:t>
            </a:r>
            <a:r>
              <a:rPr lang="en-US" dirty="0" err="1"/>
              <a:t>ConvNeXt</a:t>
            </a:r>
            <a:r>
              <a:rPr lang="en-US" dirty="0"/>
              <a:t> Histograms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23102-E4BA-6258-54B0-EC3B33A8543E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vs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B8F24-86AE-81FF-79D4-A7F575159000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vs 0</a:t>
            </a:r>
          </a:p>
        </p:txBody>
      </p:sp>
      <p:pic>
        <p:nvPicPr>
          <p:cNvPr id="7" name="Picture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EF332DD5-C2D5-0D0C-AB53-12CB7B460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" y="1714496"/>
            <a:ext cx="5577851" cy="4114808"/>
          </a:xfrm>
          <a:prstGeom prst="rect">
            <a:avLst/>
          </a:prstGeom>
        </p:spPr>
      </p:pic>
      <p:pic>
        <p:nvPicPr>
          <p:cNvPr id="11" name="Picture 1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B6416C58-41C8-7AC9-C0E4-601D6B899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1714496"/>
            <a:ext cx="557785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8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E2A7-6849-A0E9-2453-A06074C0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4957-1B20-0374-8484-B04EBDDD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Transformed images worse for </a:t>
            </a:r>
            <a:r>
              <a:rPr lang="en-US" dirty="0" err="1"/>
              <a:t>ConvNeXt</a:t>
            </a:r>
            <a:endParaRPr lang="en-US" dirty="0"/>
          </a:p>
          <a:p>
            <a:r>
              <a:rPr lang="en-US" dirty="0" err="1"/>
              <a:t>ConvNeXt</a:t>
            </a:r>
            <a:r>
              <a:rPr lang="en-US" dirty="0"/>
              <a:t> learns set of filters for different angles</a:t>
            </a:r>
          </a:p>
          <a:p>
            <a:r>
              <a:rPr lang="en-US" dirty="0"/>
              <a:t>All angles looking same makes it difficult for model to differentiate angles.</a:t>
            </a:r>
          </a:p>
        </p:txBody>
      </p:sp>
    </p:spTree>
    <p:extLst>
      <p:ext uri="{BB962C8B-B14F-4D97-AF65-F5344CB8AC3E}">
        <p14:creationId xmlns:p14="http://schemas.microsoft.com/office/powerpoint/2010/main" val="337334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2661-3857-10C7-A147-D73A0E3F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STN + </a:t>
            </a:r>
            <a:r>
              <a:rPr lang="en-US" dirty="0" err="1"/>
              <a:t>ConvNeXt</a:t>
            </a:r>
            <a:r>
              <a:rPr lang="en-US" dirty="0"/>
              <a:t>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108CAB-E218-E216-7186-954EFFF3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End-to-end training of composite model</a:t>
            </a:r>
          </a:p>
          <a:p>
            <a:pPr lvl="1"/>
            <a:r>
              <a:rPr lang="en-US" dirty="0"/>
              <a:t>STN applies learned transformations</a:t>
            </a:r>
          </a:p>
          <a:p>
            <a:pPr lvl="1"/>
            <a:r>
              <a:rPr lang="en-US" dirty="0"/>
              <a:t>Transformed image fed into </a:t>
            </a:r>
            <a:r>
              <a:rPr lang="en-US" dirty="0" err="1"/>
              <a:t>ConvNeXt</a:t>
            </a:r>
            <a:r>
              <a:rPr lang="en-US" dirty="0"/>
              <a:t> for feature extraction</a:t>
            </a:r>
          </a:p>
        </p:txBody>
      </p:sp>
      <p:pic>
        <p:nvPicPr>
          <p:cNvPr id="8" name="Picture 7" descr="A screenshot of a diagram&#10;&#10;AI-generated content may be incorrect.">
            <a:extLst>
              <a:ext uri="{FF2B5EF4-FFF2-40B4-BE49-F238E27FC236}">
                <a16:creationId xmlns:a16="http://schemas.microsoft.com/office/drawing/2014/main" id="{5A46D096-0FE8-1AEE-FC7C-240BAC465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3" y="3293608"/>
            <a:ext cx="11088760" cy="33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0BC7-DF8C-ABBA-96B1-86E1ED10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vs Angle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3B166-DD66-4217-276C-DAC7102E2C5F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F7F31-F9C2-4779-5EE8-EF0FF0539943}"/>
              </a:ext>
            </a:extLst>
          </p:cNvPr>
          <p:cNvSpPr txBox="1"/>
          <p:nvPr/>
        </p:nvSpPr>
        <p:spPr>
          <a:xfrm>
            <a:off x="6990810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12" name="Picture 11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D4EE118C-8C5C-C4A6-A899-EC9485380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" y="1714496"/>
            <a:ext cx="5580899" cy="4114808"/>
          </a:xfrm>
          <a:prstGeom prst="rect">
            <a:avLst/>
          </a:prstGeom>
        </p:spPr>
      </p:pic>
      <p:pic>
        <p:nvPicPr>
          <p:cNvPr id="14" name="Picture 13" descr="A graph of a person's angle&#10;&#10;AI-generated content may be incorrect.">
            <a:extLst>
              <a:ext uri="{FF2B5EF4-FFF2-40B4-BE49-F238E27FC236}">
                <a16:creationId xmlns:a16="http://schemas.microsoft.com/office/drawing/2014/main" id="{861891BC-C8D1-ED1F-F802-756C6F00D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1717008"/>
            <a:ext cx="5580899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FBDBC-1FD2-5F36-E39E-2230F1F1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096E-7D95-AD26-9271-7928BD32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vs Frontal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BCF05-DAFE-BCF1-39EC-7F340BD3CC12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C22E1-D132-C2D0-99B5-939783326A2F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10" name="Picture 9" descr="A graph of different angles&#10;&#10;AI-generated content may be incorrect.">
            <a:extLst>
              <a:ext uri="{FF2B5EF4-FFF2-40B4-BE49-F238E27FC236}">
                <a16:creationId xmlns:a16="http://schemas.microsoft.com/office/drawing/2014/main" id="{29AE91C3-27C2-5A83-5D83-51B2D492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1" y="1720832"/>
            <a:ext cx="5580899" cy="4114808"/>
          </a:xfrm>
          <a:prstGeom prst="rect">
            <a:avLst/>
          </a:prstGeom>
        </p:spPr>
      </p:pic>
      <p:pic>
        <p:nvPicPr>
          <p:cNvPr id="12" name="Picture 11" descr="A graph of different angles&#10;&#10;AI-generated content may be incorrect.">
            <a:extLst>
              <a:ext uri="{FF2B5EF4-FFF2-40B4-BE49-F238E27FC236}">
                <a16:creationId xmlns:a16="http://schemas.microsoft.com/office/drawing/2014/main" id="{E6DC50D4-56A3-4A37-5194-B634ED144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9903"/>
            <a:ext cx="5580899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D04A-1FD8-62F6-0400-E0E555944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2A5E-EB30-D7AC-F92D-35F4861C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7BB61-7799-3A5D-747F-035C91EE453A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5381E-DB5F-9429-EAF4-FE2F383EDF38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5" name="Picture 4" descr="A group of colorful shapes&#10;&#10;AI-generated content may be incorrect.">
            <a:extLst>
              <a:ext uri="{FF2B5EF4-FFF2-40B4-BE49-F238E27FC236}">
                <a16:creationId xmlns:a16="http://schemas.microsoft.com/office/drawing/2014/main" id="{C78969BB-5A53-C00C-677B-C1712D17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3" y="1714496"/>
            <a:ext cx="5577851" cy="4114808"/>
          </a:xfrm>
          <a:prstGeom prst="rect">
            <a:avLst/>
          </a:prstGeom>
        </p:spPr>
      </p:pic>
      <p:pic>
        <p:nvPicPr>
          <p:cNvPr id="10" name="Picture 9" descr="A group of colorful dots&#10;&#10;AI-generated content may be incorrect.">
            <a:extLst>
              <a:ext uri="{FF2B5EF4-FFF2-40B4-BE49-F238E27FC236}">
                <a16:creationId xmlns:a16="http://schemas.microsoft.com/office/drawing/2014/main" id="{5FEE4169-AA07-01F8-FF3C-48DCD1182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46" y="1714496"/>
            <a:ext cx="557785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4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859F-C5A7-11BE-B225-5B86A87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Histograms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3C599-A9CD-82B1-80A0-0406CD046387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vs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D4AB-7503-304B-D4A4-3ADD0A9F0269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vs 0</a:t>
            </a:r>
          </a:p>
        </p:txBody>
      </p:sp>
      <p:pic>
        <p:nvPicPr>
          <p:cNvPr id="9" name="Picture 8" descr="A graph of a graph of a distance&#10;&#10;AI-generated content may be incorrect.">
            <a:extLst>
              <a:ext uri="{FF2B5EF4-FFF2-40B4-BE49-F238E27FC236}">
                <a16:creationId xmlns:a16="http://schemas.microsoft.com/office/drawing/2014/main" id="{0C735B14-2B94-72C2-58AA-54C57C6F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" y="1714496"/>
            <a:ext cx="5577851" cy="4114808"/>
          </a:xfrm>
          <a:prstGeom prst="rect">
            <a:avLst/>
          </a:prstGeom>
        </p:spPr>
      </p:pic>
      <p:pic>
        <p:nvPicPr>
          <p:cNvPr id="11" name="Picture 1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5CB7AF52-B376-5AA4-2822-33DB5135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14496"/>
            <a:ext cx="557785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C440-A687-39A9-0777-A51A279EC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DCC-2CCC-115C-0A6D-5FF4FC74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STN + </a:t>
            </a:r>
            <a:r>
              <a:rPr lang="en-US" dirty="0" err="1"/>
              <a:t>ConvNeXt</a:t>
            </a:r>
            <a:r>
              <a:rPr lang="en-US" dirty="0"/>
              <a:t> Histograms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E6298-661C-80D4-5E2B-094BD7361634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vs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05664-F71B-1EDD-28A3-108518D5BC5D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vs 0</a:t>
            </a:r>
          </a:p>
        </p:txBody>
      </p:sp>
      <p:pic>
        <p:nvPicPr>
          <p:cNvPr id="5" name="Picture 4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19D3B6A1-53BF-CB96-511F-2F43639DF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" y="1714496"/>
            <a:ext cx="5577851" cy="4114808"/>
          </a:xfrm>
          <a:prstGeom prst="rect">
            <a:avLst/>
          </a:prstGeom>
        </p:spPr>
      </p:pic>
      <p:pic>
        <p:nvPicPr>
          <p:cNvPr id="8" name="Picture 7" descr="A graph of a graph of a number of people&#10;&#10;AI-generated content may be incorrect.">
            <a:extLst>
              <a:ext uri="{FF2B5EF4-FFF2-40B4-BE49-F238E27FC236}">
                <a16:creationId xmlns:a16="http://schemas.microsoft.com/office/drawing/2014/main" id="{921B3F1E-37D5-9684-F070-941A05DB2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10671"/>
            <a:ext cx="557785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05BD-082A-4286-5A69-FFFAEB9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72B-DE54-6C06-E665-DE908E74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STN Worse than base </a:t>
            </a:r>
            <a:r>
              <a:rPr lang="en-US" dirty="0" err="1"/>
              <a:t>ConvNeXt</a:t>
            </a:r>
            <a:endParaRPr lang="en-US" dirty="0"/>
          </a:p>
          <a:p>
            <a:r>
              <a:rPr lang="en-US" dirty="0"/>
              <a:t>Inconsistent transformations -&gt; </a:t>
            </a:r>
            <a:r>
              <a:rPr lang="en-US" dirty="0" err="1"/>
              <a:t>ConvNeXt</a:t>
            </a:r>
            <a:r>
              <a:rPr lang="en-US" dirty="0"/>
              <a:t> instability</a:t>
            </a:r>
          </a:p>
          <a:p>
            <a:r>
              <a:rPr lang="en-US" dirty="0"/>
              <a:t>Transformations not useful to </a:t>
            </a:r>
            <a:r>
              <a:rPr lang="en-US" dirty="0" err="1"/>
              <a:t>ConvNeXt</a:t>
            </a:r>
            <a:endParaRPr lang="en-US" dirty="0"/>
          </a:p>
          <a:p>
            <a:pPr lvl="1"/>
            <a:r>
              <a:rPr lang="en-US" dirty="0"/>
              <a:t>Transformations fundamentally cannot add information to image</a:t>
            </a:r>
          </a:p>
        </p:txBody>
      </p:sp>
    </p:spTree>
    <p:extLst>
      <p:ext uri="{BB962C8B-B14F-4D97-AF65-F5344CB8AC3E}">
        <p14:creationId xmlns:p14="http://schemas.microsoft.com/office/powerpoint/2010/main" val="392714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8A82-46EC-8EA9-4E41-D39D893F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CC91-F4E5-6FC4-E786-C0B5E979F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Angle Correction + </a:t>
            </a:r>
            <a:r>
              <a:rPr lang="en-US" dirty="0" err="1"/>
              <a:t>ConvNeXt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182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STN + ConvNeXt</vt:lpstr>
      <vt:lpstr>STN + ConvNeXt Architecture</vt:lpstr>
      <vt:lpstr>Angle vs Angle Results</vt:lpstr>
      <vt:lpstr>Angle vs Frontal Results</vt:lpstr>
      <vt:lpstr>t-SNE Results</vt:lpstr>
      <vt:lpstr>ConvNeXt Histograms</vt:lpstr>
      <vt:lpstr>STN + ConvNeXt Histograms</vt:lpstr>
      <vt:lpstr>Discussion</vt:lpstr>
      <vt:lpstr>Angle Correction + ConvNeXt</vt:lpstr>
      <vt:lpstr>Angle Correction Preprocessing</vt:lpstr>
      <vt:lpstr>Angle vs Angle Results</vt:lpstr>
      <vt:lpstr>Angle vs Frontal Results</vt:lpstr>
      <vt:lpstr>t-SNE Results</vt:lpstr>
      <vt:lpstr>ConvNeXt Histograms</vt:lpstr>
      <vt:lpstr>Angle Correction + ConvNeXt Histograms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Tebor</dc:creator>
  <cp:lastModifiedBy>Daniel Tebor</cp:lastModifiedBy>
  <cp:revision>3</cp:revision>
  <dcterms:created xsi:type="dcterms:W3CDTF">2025-04-14T21:57:24Z</dcterms:created>
  <dcterms:modified xsi:type="dcterms:W3CDTF">2025-04-25T21:42:55Z</dcterms:modified>
</cp:coreProperties>
</file>