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669088" cy="9872663"/>
  <p:defaultTextStyle>
    <a:defPPr>
      <a:defRPr lang="en-US"/>
    </a:defPPr>
    <a:lvl1pPr marL="0" algn="l" defTabSz="95785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926" algn="l" defTabSz="95785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851" algn="l" defTabSz="95785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777" algn="l" defTabSz="95785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703" algn="l" defTabSz="95785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628" algn="l" defTabSz="95785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554" algn="l" defTabSz="95785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480" algn="l" defTabSz="95785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405" algn="l" defTabSz="95785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74" y="48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1" y="3077283"/>
            <a:ext cx="5829300" cy="21233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1"/>
            <a:ext cx="4800601" cy="253153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54C6-666D-416A-8003-CE414C96EEF9}" type="datetimeFigureOut">
              <a:rPr lang="en-GB" smtClean="0"/>
              <a:t>03/03/2014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BE7A-EEED-4DB5-BD68-6E93910C3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7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54C6-666D-416A-8003-CE414C96EEF9}" type="datetimeFigureOut">
              <a:rPr lang="en-GB" smtClean="0"/>
              <a:t>03/03/2014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BE7A-EEED-4DB5-BD68-6E93910C3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88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37273" y="146760"/>
            <a:ext cx="910828" cy="31070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2407" y="146760"/>
            <a:ext cx="2620566" cy="31070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54C6-666D-416A-8003-CE414C96EEF9}" type="datetimeFigureOut">
              <a:rPr lang="en-GB" smtClean="0"/>
              <a:t>03/03/2014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BE7A-EEED-4DB5-BD68-6E93910C3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71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54C6-666D-416A-8003-CE414C96EEF9}" type="datetimeFigureOut">
              <a:rPr lang="en-GB" smtClean="0"/>
              <a:t>03/03/2014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BE7A-EEED-4DB5-BD68-6E93910C3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82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5"/>
            <a:ext cx="5829300" cy="1967443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5"/>
            <a:ext cx="5829300" cy="2166938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892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785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7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7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6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5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4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54C6-666D-416A-8003-CE414C96EEF9}" type="datetimeFigureOut">
              <a:rPr lang="en-GB" smtClean="0"/>
              <a:t>03/03/2014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BE7A-EEED-4DB5-BD68-6E93910C3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97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2407" y="850723"/>
            <a:ext cx="1765698" cy="2403123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404" y="850723"/>
            <a:ext cx="1765697" cy="2403123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54C6-666D-416A-8003-CE414C96EEF9}" type="datetimeFigureOut">
              <a:rPr lang="en-GB" smtClean="0"/>
              <a:t>03/03/2014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BE7A-EEED-4DB5-BD68-6E93910C3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5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700"/>
            <a:ext cx="6172201" cy="16509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26" indent="0">
              <a:buNone/>
              <a:defRPr sz="2100" b="1"/>
            </a:lvl2pPr>
            <a:lvl3pPr marL="957851" indent="0">
              <a:buNone/>
              <a:defRPr sz="1900" b="1"/>
            </a:lvl3pPr>
            <a:lvl4pPr marL="1436777" indent="0">
              <a:buNone/>
              <a:defRPr sz="1700" b="1"/>
            </a:lvl4pPr>
            <a:lvl5pPr marL="1915703" indent="0">
              <a:buNone/>
              <a:defRPr sz="1700" b="1"/>
            </a:lvl5pPr>
            <a:lvl6pPr marL="2394628" indent="0">
              <a:buNone/>
              <a:defRPr sz="1700" b="1"/>
            </a:lvl6pPr>
            <a:lvl7pPr marL="2873554" indent="0">
              <a:buNone/>
              <a:defRPr sz="1700" b="1"/>
            </a:lvl7pPr>
            <a:lvl8pPr marL="3352480" indent="0">
              <a:buNone/>
              <a:defRPr sz="1700" b="1"/>
            </a:lvl8pPr>
            <a:lvl9pPr marL="3831405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26" indent="0">
              <a:buNone/>
              <a:defRPr sz="2100" b="1"/>
            </a:lvl2pPr>
            <a:lvl3pPr marL="957851" indent="0">
              <a:buNone/>
              <a:defRPr sz="1900" b="1"/>
            </a:lvl3pPr>
            <a:lvl4pPr marL="1436777" indent="0">
              <a:buNone/>
              <a:defRPr sz="1700" b="1"/>
            </a:lvl4pPr>
            <a:lvl5pPr marL="1915703" indent="0">
              <a:buNone/>
              <a:defRPr sz="1700" b="1"/>
            </a:lvl5pPr>
            <a:lvl6pPr marL="2394628" indent="0">
              <a:buNone/>
              <a:defRPr sz="1700" b="1"/>
            </a:lvl6pPr>
            <a:lvl7pPr marL="2873554" indent="0">
              <a:buNone/>
              <a:defRPr sz="1700" b="1"/>
            </a:lvl7pPr>
            <a:lvl8pPr marL="3352480" indent="0">
              <a:buNone/>
              <a:defRPr sz="1700" b="1"/>
            </a:lvl8pPr>
            <a:lvl9pPr marL="3831405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54C6-666D-416A-8003-CE414C96EEF9}" type="datetimeFigureOut">
              <a:rPr lang="en-GB" smtClean="0"/>
              <a:t>03/03/2014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BE7A-EEED-4DB5-BD68-6E93910C3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8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54C6-666D-416A-8003-CE414C96EEF9}" type="datetimeFigureOut">
              <a:rPr lang="en-GB" smtClean="0"/>
              <a:t>03/03/2014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BE7A-EEED-4DB5-BD68-6E93910C3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95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54C6-666D-416A-8003-CE414C96EEF9}" type="datetimeFigureOut">
              <a:rPr lang="en-GB" smtClean="0"/>
              <a:t>03/03/2014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BE7A-EEED-4DB5-BD68-6E93910C3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96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7"/>
            <a:ext cx="2256235" cy="167851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7"/>
            <a:ext cx="3833812" cy="8454497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2"/>
            <a:ext cx="2256235" cy="6775980"/>
          </a:xfrm>
        </p:spPr>
        <p:txBody>
          <a:bodyPr/>
          <a:lstStyle>
            <a:lvl1pPr marL="0" indent="0">
              <a:buNone/>
              <a:defRPr sz="1500"/>
            </a:lvl1pPr>
            <a:lvl2pPr marL="478926" indent="0">
              <a:buNone/>
              <a:defRPr sz="1300"/>
            </a:lvl2pPr>
            <a:lvl3pPr marL="957851" indent="0">
              <a:buNone/>
              <a:defRPr sz="1100"/>
            </a:lvl3pPr>
            <a:lvl4pPr marL="1436777" indent="0">
              <a:buNone/>
              <a:defRPr sz="800"/>
            </a:lvl4pPr>
            <a:lvl5pPr marL="1915703" indent="0">
              <a:buNone/>
              <a:defRPr sz="800"/>
            </a:lvl5pPr>
            <a:lvl6pPr marL="2394628" indent="0">
              <a:buNone/>
              <a:defRPr sz="800"/>
            </a:lvl6pPr>
            <a:lvl7pPr marL="2873554" indent="0">
              <a:buNone/>
              <a:defRPr sz="800"/>
            </a:lvl7pPr>
            <a:lvl8pPr marL="3352480" indent="0">
              <a:buNone/>
              <a:defRPr sz="800"/>
            </a:lvl8pPr>
            <a:lvl9pPr marL="383140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54C6-666D-416A-8003-CE414C96EEF9}" type="datetimeFigureOut">
              <a:rPr lang="en-GB" smtClean="0"/>
              <a:t>03/03/2014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BE7A-EEED-4DB5-BD68-6E93910C3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96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7" y="6934202"/>
            <a:ext cx="4114800" cy="81862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7" y="885121"/>
            <a:ext cx="4114800" cy="5943600"/>
          </a:xfrm>
        </p:spPr>
        <p:txBody>
          <a:bodyPr/>
          <a:lstStyle>
            <a:lvl1pPr marL="0" indent="0">
              <a:buNone/>
              <a:defRPr sz="3400"/>
            </a:lvl1pPr>
            <a:lvl2pPr marL="478926" indent="0">
              <a:buNone/>
              <a:defRPr sz="3000"/>
            </a:lvl2pPr>
            <a:lvl3pPr marL="957851" indent="0">
              <a:buNone/>
              <a:defRPr sz="2500"/>
            </a:lvl3pPr>
            <a:lvl4pPr marL="1436777" indent="0">
              <a:buNone/>
              <a:defRPr sz="2100"/>
            </a:lvl4pPr>
            <a:lvl5pPr marL="1915703" indent="0">
              <a:buNone/>
              <a:defRPr sz="2100"/>
            </a:lvl5pPr>
            <a:lvl6pPr marL="2394628" indent="0">
              <a:buNone/>
              <a:defRPr sz="2100"/>
            </a:lvl6pPr>
            <a:lvl7pPr marL="2873554" indent="0">
              <a:buNone/>
              <a:defRPr sz="2100"/>
            </a:lvl7pPr>
            <a:lvl8pPr marL="3352480" indent="0">
              <a:buNone/>
              <a:defRPr sz="2100"/>
            </a:lvl8pPr>
            <a:lvl9pPr marL="3831405" indent="0">
              <a:buNone/>
              <a:defRPr sz="21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7" y="7752825"/>
            <a:ext cx="4114800" cy="1162577"/>
          </a:xfrm>
        </p:spPr>
        <p:txBody>
          <a:bodyPr/>
          <a:lstStyle>
            <a:lvl1pPr marL="0" indent="0">
              <a:buNone/>
              <a:defRPr sz="1500"/>
            </a:lvl1pPr>
            <a:lvl2pPr marL="478926" indent="0">
              <a:buNone/>
              <a:defRPr sz="1300"/>
            </a:lvl2pPr>
            <a:lvl3pPr marL="957851" indent="0">
              <a:buNone/>
              <a:defRPr sz="1100"/>
            </a:lvl3pPr>
            <a:lvl4pPr marL="1436777" indent="0">
              <a:buNone/>
              <a:defRPr sz="800"/>
            </a:lvl4pPr>
            <a:lvl5pPr marL="1915703" indent="0">
              <a:buNone/>
              <a:defRPr sz="800"/>
            </a:lvl5pPr>
            <a:lvl6pPr marL="2394628" indent="0">
              <a:buNone/>
              <a:defRPr sz="800"/>
            </a:lvl6pPr>
            <a:lvl7pPr marL="2873554" indent="0">
              <a:buNone/>
              <a:defRPr sz="800"/>
            </a:lvl7pPr>
            <a:lvl8pPr marL="3352480" indent="0">
              <a:buNone/>
              <a:defRPr sz="800"/>
            </a:lvl8pPr>
            <a:lvl9pPr marL="383140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54C6-666D-416A-8003-CE414C96EEF9}" type="datetimeFigureOut">
              <a:rPr lang="en-GB" smtClean="0"/>
              <a:t>03/03/2014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BE7A-EEED-4DB5-BD68-6E93910C3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59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700"/>
            <a:ext cx="6172201" cy="1650999"/>
          </a:xfrm>
          <a:prstGeom prst="rect">
            <a:avLst/>
          </a:prstGeom>
        </p:spPr>
        <p:txBody>
          <a:bodyPr vert="horz" lIns="95786" tIns="47892" rIns="95786" bIns="4789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1" cy="6537500"/>
          </a:xfrm>
          <a:prstGeom prst="rect">
            <a:avLst/>
          </a:prstGeom>
        </p:spPr>
        <p:txBody>
          <a:bodyPr vert="horz" lIns="95786" tIns="47892" rIns="95786" bIns="4789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1" cy="527402"/>
          </a:xfrm>
          <a:prstGeom prst="rect">
            <a:avLst/>
          </a:prstGeom>
        </p:spPr>
        <p:txBody>
          <a:bodyPr vert="horz" lIns="95786" tIns="47892" rIns="95786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54C6-666D-416A-8003-CE414C96EEF9}" type="datetimeFigureOut">
              <a:rPr lang="en-GB" smtClean="0"/>
              <a:t>03/03/2014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1" y="9181396"/>
            <a:ext cx="2171700" cy="527402"/>
          </a:xfrm>
          <a:prstGeom prst="rect">
            <a:avLst/>
          </a:prstGeom>
        </p:spPr>
        <p:txBody>
          <a:bodyPr vert="horz" lIns="95786" tIns="47892" rIns="95786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1" cy="527402"/>
          </a:xfrm>
          <a:prstGeom prst="rect">
            <a:avLst/>
          </a:prstGeom>
        </p:spPr>
        <p:txBody>
          <a:bodyPr vert="horz" lIns="95786" tIns="47892" rIns="95786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5BE7A-EEED-4DB5-BD68-6E93910C3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00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851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195" indent="-359195" algn="l" defTabSz="957851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8254" indent="-299328" algn="l" defTabSz="957851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314" indent="-239463" algn="l" defTabSz="9578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240" indent="-239463" algn="l" defTabSz="957851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166" indent="-239463" algn="l" defTabSz="957851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91" indent="-239463" algn="l" defTabSz="9578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017" indent="-239463" algn="l" defTabSz="9578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943" indent="-239463" algn="l" defTabSz="9578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68" indent="-239463" algn="l" defTabSz="9578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85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26" algn="l" defTabSz="95785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51" algn="l" defTabSz="95785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77" algn="l" defTabSz="95785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703" algn="l" defTabSz="95785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628" algn="l" defTabSz="95785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54" algn="l" defTabSz="95785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80" algn="l" defTabSz="95785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405" algn="l" defTabSz="95785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188640" y="128464"/>
            <a:ext cx="1800000" cy="849580"/>
            <a:chOff x="116637" y="77941"/>
            <a:chExt cx="5175988" cy="2443009"/>
          </a:xfrm>
        </p:grpSpPr>
        <p:pic>
          <p:nvPicPr>
            <p:cNvPr id="6" name="Picture 2" descr="http://www.technovelgy.com/graphics/content07/Festo-Airics-arm-NS5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37" y="77941"/>
              <a:ext cx="1431572" cy="2443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836241" y="324370"/>
              <a:ext cx="3456384" cy="2079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latin typeface="Berlin Sans FB" panose="020E0602020502020306" pitchFamily="34" charset="0"/>
                </a:rPr>
                <a:t>m</a:t>
              </a:r>
              <a:r>
                <a:rPr lang="en-GB" sz="900" dirty="0" smtClean="0">
                  <a:latin typeface="Berlin Sans FB" panose="020E0602020502020306" pitchFamily="34" charset="0"/>
                </a:rPr>
                <a:t>y other robot is an</a:t>
              </a:r>
            </a:p>
            <a:p>
              <a:r>
                <a:rPr lang="en-GB" sz="3200" dirty="0" smtClean="0">
                  <a:latin typeface="Berlin Sans FB" panose="020E0602020502020306" pitchFamily="34" charset="0"/>
                </a:rPr>
                <a:t>NS-5</a:t>
              </a:r>
              <a:endParaRPr lang="en-GB" sz="3200" dirty="0">
                <a:latin typeface="Berlin Sans FB" panose="020E0602020502020306" pitchFamily="34" charset="0"/>
              </a:endParaRPr>
            </a:p>
          </p:txBody>
        </p:sp>
      </p:grp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88639" y="1424608"/>
            <a:ext cx="2898695" cy="1368152"/>
            <a:chOff x="116637" y="77941"/>
            <a:chExt cx="5175988" cy="2443009"/>
          </a:xfrm>
        </p:grpSpPr>
        <p:pic>
          <p:nvPicPr>
            <p:cNvPr id="8" name="Picture 2" descr="http://www.technovelgy.com/graphics/content07/Festo-Airics-arm-NS5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37" y="77941"/>
              <a:ext cx="1431572" cy="2443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836240" y="324370"/>
              <a:ext cx="3456385" cy="2033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Berlin Sans FB" panose="020E0602020502020306" pitchFamily="34" charset="0"/>
                </a:rPr>
                <a:t>m</a:t>
              </a:r>
              <a:r>
                <a:rPr lang="en-GB" sz="1400" dirty="0" smtClean="0">
                  <a:latin typeface="Berlin Sans FB" panose="020E0602020502020306" pitchFamily="34" charset="0"/>
                </a:rPr>
                <a:t>y other robot is an</a:t>
              </a:r>
            </a:p>
            <a:p>
              <a:r>
                <a:rPr lang="en-GB" sz="5400" dirty="0" smtClean="0">
                  <a:latin typeface="Berlin Sans FB" panose="020E0602020502020306" pitchFamily="34" charset="0"/>
                </a:rPr>
                <a:t>NS-5</a:t>
              </a:r>
              <a:endParaRPr lang="en-GB" sz="5400" dirty="0"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517283" y="222284"/>
            <a:ext cx="1800000" cy="849580"/>
            <a:chOff x="116637" y="77941"/>
            <a:chExt cx="5175988" cy="2443009"/>
          </a:xfrm>
        </p:grpSpPr>
        <p:pic>
          <p:nvPicPr>
            <p:cNvPr id="11" name="Picture 2" descr="http://www.technovelgy.com/graphics/content07/Festo-Airics-arm-NS5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37" y="77941"/>
              <a:ext cx="1431572" cy="2443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836241" y="324370"/>
              <a:ext cx="3456384" cy="2079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latin typeface="Berlin Sans FB" panose="020E0602020502020306" pitchFamily="34" charset="0"/>
                </a:rPr>
                <a:t>m</a:t>
              </a:r>
              <a:r>
                <a:rPr lang="en-GB" sz="900" dirty="0" smtClean="0">
                  <a:latin typeface="Berlin Sans FB" panose="020E0602020502020306" pitchFamily="34" charset="0"/>
                </a:rPr>
                <a:t>y other robot is an</a:t>
              </a:r>
            </a:p>
            <a:p>
              <a:r>
                <a:rPr lang="en-GB" sz="3200" dirty="0" smtClean="0">
                  <a:latin typeface="Berlin Sans FB" panose="020E0602020502020306" pitchFamily="34" charset="0"/>
                </a:rPr>
                <a:t>NS-5</a:t>
              </a:r>
              <a:endParaRPr lang="en-GB" sz="3200" dirty="0"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3517282" y="1518428"/>
            <a:ext cx="2898695" cy="1368152"/>
            <a:chOff x="116637" y="77941"/>
            <a:chExt cx="5175988" cy="2443009"/>
          </a:xfrm>
        </p:grpSpPr>
        <p:pic>
          <p:nvPicPr>
            <p:cNvPr id="14" name="Picture 2" descr="http://www.technovelgy.com/graphics/content07/Festo-Airics-arm-NS5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37" y="77941"/>
              <a:ext cx="1431572" cy="2443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836240" y="324370"/>
              <a:ext cx="3456385" cy="2033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Berlin Sans FB" panose="020E0602020502020306" pitchFamily="34" charset="0"/>
                </a:rPr>
                <a:t>m</a:t>
              </a:r>
              <a:r>
                <a:rPr lang="en-GB" sz="1400" dirty="0" smtClean="0">
                  <a:latin typeface="Berlin Sans FB" panose="020E0602020502020306" pitchFamily="34" charset="0"/>
                </a:rPr>
                <a:t>y other robot is an</a:t>
              </a:r>
            </a:p>
            <a:p>
              <a:r>
                <a:rPr lang="en-GB" sz="5400" dirty="0" smtClean="0">
                  <a:latin typeface="Berlin Sans FB" panose="020E0602020502020306" pitchFamily="34" charset="0"/>
                </a:rPr>
                <a:t>NS-5</a:t>
              </a:r>
              <a:endParaRPr lang="en-GB" sz="5400" dirty="0">
                <a:latin typeface="Berlin Sans FB" panose="020E0602020502020306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63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24</Words>
  <Application>Microsoft Office PowerPoint</Application>
  <PresentationFormat>A4 Paper (210x297 mm)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Pope</dc:creator>
  <cp:lastModifiedBy>Daniel Pope</cp:lastModifiedBy>
  <cp:revision>6</cp:revision>
  <cp:lastPrinted>2014-03-03T14:52:21Z</cp:lastPrinted>
  <dcterms:created xsi:type="dcterms:W3CDTF">2014-02-08T12:57:06Z</dcterms:created>
  <dcterms:modified xsi:type="dcterms:W3CDTF">2014-03-03T14:52:26Z</dcterms:modified>
</cp:coreProperties>
</file>