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400675" cy="2520950"/>
  <p:notesSz cx="6858000" cy="9144000"/>
  <p:defaultTextStyle>
    <a:defPPr>
      <a:defRPr lang="en-US"/>
    </a:defPPr>
    <a:lvl1pPr marL="0" algn="l" defTabSz="45262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6314" algn="l" defTabSz="45262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2628" algn="l" defTabSz="45262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78942" algn="l" defTabSz="45262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05256" algn="l" defTabSz="45262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31570" algn="l" defTabSz="45262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57884" algn="l" defTabSz="45262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584198" algn="l" defTabSz="45262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10512" algn="l" defTabSz="45262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990" y="-384"/>
      </p:cViewPr>
      <p:guideLst>
        <p:guide orient="horz" pos="794"/>
        <p:guide pos="1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783129"/>
            <a:ext cx="4590574" cy="5403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101" y="1428538"/>
            <a:ext cx="3780473" cy="64424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6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2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8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05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3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57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84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10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54C6-666D-416A-8003-CE414C96EEF9}" type="datetimeFigureOut">
              <a:rPr lang="en-GB" smtClean="0"/>
              <a:t>08/02/2014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BE7A-EEED-4DB5-BD68-6E93910C3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7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54C6-666D-416A-8003-CE414C96EEF9}" type="datetimeFigureOut">
              <a:rPr lang="en-GB" smtClean="0"/>
              <a:t>08/02/2014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BE7A-EEED-4DB5-BD68-6E93910C3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88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3102" y="37348"/>
            <a:ext cx="717277" cy="7907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395" y="37348"/>
            <a:ext cx="2063696" cy="7907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54C6-666D-416A-8003-CE414C96EEF9}" type="datetimeFigureOut">
              <a:rPr lang="en-GB" smtClean="0"/>
              <a:t>08/02/2014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BE7A-EEED-4DB5-BD68-6E93910C3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71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54C6-666D-416A-8003-CE414C96EEF9}" type="datetimeFigureOut">
              <a:rPr lang="en-GB" smtClean="0"/>
              <a:t>08/02/2014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BE7A-EEED-4DB5-BD68-6E93910C3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82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616" y="1619944"/>
            <a:ext cx="4590574" cy="500689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616" y="1068486"/>
            <a:ext cx="4590574" cy="55145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631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262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7894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0525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3157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5788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58419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1051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54C6-666D-416A-8003-CE414C96EEF9}" type="datetimeFigureOut">
              <a:rPr lang="en-GB" smtClean="0"/>
              <a:t>08/02/2014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BE7A-EEED-4DB5-BD68-6E93910C3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97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95" y="216498"/>
            <a:ext cx="1390487" cy="61156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9893" y="216498"/>
            <a:ext cx="1390486" cy="61156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54C6-666D-416A-8003-CE414C96EEF9}" type="datetimeFigureOut">
              <a:rPr lang="en-GB" smtClean="0"/>
              <a:t>08/02/2014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BE7A-EEED-4DB5-BD68-6E93910C3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5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34" y="100955"/>
            <a:ext cx="4860608" cy="42015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4" y="564296"/>
            <a:ext cx="2386236" cy="23517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4" indent="0">
              <a:buNone/>
              <a:defRPr sz="1000" b="1"/>
            </a:lvl2pPr>
            <a:lvl3pPr marL="452628" indent="0">
              <a:buNone/>
              <a:defRPr sz="900" b="1"/>
            </a:lvl3pPr>
            <a:lvl4pPr marL="678942" indent="0">
              <a:buNone/>
              <a:defRPr sz="800" b="1"/>
            </a:lvl4pPr>
            <a:lvl5pPr marL="905256" indent="0">
              <a:buNone/>
              <a:defRPr sz="800" b="1"/>
            </a:lvl5pPr>
            <a:lvl6pPr marL="1131570" indent="0">
              <a:buNone/>
              <a:defRPr sz="800" b="1"/>
            </a:lvl6pPr>
            <a:lvl7pPr marL="1357884" indent="0">
              <a:buNone/>
              <a:defRPr sz="800" b="1"/>
            </a:lvl7pPr>
            <a:lvl8pPr marL="1584198" indent="0">
              <a:buNone/>
              <a:defRPr sz="800" b="1"/>
            </a:lvl8pPr>
            <a:lvl9pPr marL="1810512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034" y="799468"/>
            <a:ext cx="2386236" cy="1452464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43468" y="564296"/>
            <a:ext cx="2387173" cy="23517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4" indent="0">
              <a:buNone/>
              <a:defRPr sz="1000" b="1"/>
            </a:lvl2pPr>
            <a:lvl3pPr marL="452628" indent="0">
              <a:buNone/>
              <a:defRPr sz="900" b="1"/>
            </a:lvl3pPr>
            <a:lvl4pPr marL="678942" indent="0">
              <a:buNone/>
              <a:defRPr sz="800" b="1"/>
            </a:lvl4pPr>
            <a:lvl5pPr marL="905256" indent="0">
              <a:buNone/>
              <a:defRPr sz="800" b="1"/>
            </a:lvl5pPr>
            <a:lvl6pPr marL="1131570" indent="0">
              <a:buNone/>
              <a:defRPr sz="800" b="1"/>
            </a:lvl6pPr>
            <a:lvl7pPr marL="1357884" indent="0">
              <a:buNone/>
              <a:defRPr sz="800" b="1"/>
            </a:lvl7pPr>
            <a:lvl8pPr marL="1584198" indent="0">
              <a:buNone/>
              <a:defRPr sz="800" b="1"/>
            </a:lvl8pPr>
            <a:lvl9pPr marL="1810512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43468" y="799468"/>
            <a:ext cx="2387173" cy="1452464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54C6-666D-416A-8003-CE414C96EEF9}" type="datetimeFigureOut">
              <a:rPr lang="en-GB" smtClean="0"/>
              <a:t>08/02/2014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BE7A-EEED-4DB5-BD68-6E93910C3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8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54C6-666D-416A-8003-CE414C96EEF9}" type="datetimeFigureOut">
              <a:rPr lang="en-GB" smtClean="0"/>
              <a:t>08/02/2014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BE7A-EEED-4DB5-BD68-6E93910C3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95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54C6-666D-416A-8003-CE414C96EEF9}" type="datetimeFigureOut">
              <a:rPr lang="en-GB" smtClean="0"/>
              <a:t>08/02/2014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BE7A-EEED-4DB5-BD68-6E93910C3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96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34" y="100371"/>
            <a:ext cx="1776785" cy="427161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514" y="100371"/>
            <a:ext cx="3019127" cy="215156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034" y="527532"/>
            <a:ext cx="1776785" cy="1724400"/>
          </a:xfrm>
        </p:spPr>
        <p:txBody>
          <a:bodyPr/>
          <a:lstStyle>
            <a:lvl1pPr marL="0" indent="0">
              <a:buNone/>
              <a:defRPr sz="700"/>
            </a:lvl1pPr>
            <a:lvl2pPr marL="226314" indent="0">
              <a:buNone/>
              <a:defRPr sz="600"/>
            </a:lvl2pPr>
            <a:lvl3pPr marL="452628" indent="0">
              <a:buNone/>
              <a:defRPr sz="500"/>
            </a:lvl3pPr>
            <a:lvl4pPr marL="678942" indent="0">
              <a:buNone/>
              <a:defRPr sz="400"/>
            </a:lvl4pPr>
            <a:lvl5pPr marL="905256" indent="0">
              <a:buNone/>
              <a:defRPr sz="400"/>
            </a:lvl5pPr>
            <a:lvl6pPr marL="1131570" indent="0">
              <a:buNone/>
              <a:defRPr sz="400"/>
            </a:lvl6pPr>
            <a:lvl7pPr marL="1357884" indent="0">
              <a:buNone/>
              <a:defRPr sz="400"/>
            </a:lvl7pPr>
            <a:lvl8pPr marL="1584198" indent="0">
              <a:buNone/>
              <a:defRPr sz="400"/>
            </a:lvl8pPr>
            <a:lvl9pPr marL="1810512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54C6-666D-416A-8003-CE414C96EEF9}" type="datetimeFigureOut">
              <a:rPr lang="en-GB" smtClean="0"/>
              <a:t>08/02/2014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BE7A-EEED-4DB5-BD68-6E93910C3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96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570" y="1764665"/>
            <a:ext cx="3240405" cy="208329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58570" y="225252"/>
            <a:ext cx="3240405" cy="1512570"/>
          </a:xfrm>
        </p:spPr>
        <p:txBody>
          <a:bodyPr/>
          <a:lstStyle>
            <a:lvl1pPr marL="0" indent="0">
              <a:buNone/>
              <a:defRPr sz="1600"/>
            </a:lvl1pPr>
            <a:lvl2pPr marL="226314" indent="0">
              <a:buNone/>
              <a:defRPr sz="1400"/>
            </a:lvl2pPr>
            <a:lvl3pPr marL="452628" indent="0">
              <a:buNone/>
              <a:defRPr sz="1200"/>
            </a:lvl3pPr>
            <a:lvl4pPr marL="678942" indent="0">
              <a:buNone/>
              <a:defRPr sz="1000"/>
            </a:lvl4pPr>
            <a:lvl5pPr marL="905256" indent="0">
              <a:buNone/>
              <a:defRPr sz="1000"/>
            </a:lvl5pPr>
            <a:lvl6pPr marL="1131570" indent="0">
              <a:buNone/>
              <a:defRPr sz="1000"/>
            </a:lvl6pPr>
            <a:lvl7pPr marL="1357884" indent="0">
              <a:buNone/>
              <a:defRPr sz="1000"/>
            </a:lvl7pPr>
            <a:lvl8pPr marL="1584198" indent="0">
              <a:buNone/>
              <a:defRPr sz="1000"/>
            </a:lvl8pPr>
            <a:lvl9pPr marL="1810512" indent="0">
              <a:buNone/>
              <a:defRPr sz="1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8570" y="1972994"/>
            <a:ext cx="3240405" cy="295861"/>
          </a:xfrm>
        </p:spPr>
        <p:txBody>
          <a:bodyPr/>
          <a:lstStyle>
            <a:lvl1pPr marL="0" indent="0">
              <a:buNone/>
              <a:defRPr sz="700"/>
            </a:lvl1pPr>
            <a:lvl2pPr marL="226314" indent="0">
              <a:buNone/>
              <a:defRPr sz="600"/>
            </a:lvl2pPr>
            <a:lvl3pPr marL="452628" indent="0">
              <a:buNone/>
              <a:defRPr sz="500"/>
            </a:lvl3pPr>
            <a:lvl4pPr marL="678942" indent="0">
              <a:buNone/>
              <a:defRPr sz="400"/>
            </a:lvl4pPr>
            <a:lvl5pPr marL="905256" indent="0">
              <a:buNone/>
              <a:defRPr sz="400"/>
            </a:lvl5pPr>
            <a:lvl6pPr marL="1131570" indent="0">
              <a:buNone/>
              <a:defRPr sz="400"/>
            </a:lvl6pPr>
            <a:lvl7pPr marL="1357884" indent="0">
              <a:buNone/>
              <a:defRPr sz="400"/>
            </a:lvl7pPr>
            <a:lvl8pPr marL="1584198" indent="0">
              <a:buNone/>
              <a:defRPr sz="400"/>
            </a:lvl8pPr>
            <a:lvl9pPr marL="1810512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54C6-666D-416A-8003-CE414C96EEF9}" type="datetimeFigureOut">
              <a:rPr lang="en-GB" smtClean="0"/>
              <a:t>08/02/2014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BE7A-EEED-4DB5-BD68-6E93910C3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59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034" y="100955"/>
            <a:ext cx="4860608" cy="420158"/>
          </a:xfrm>
          <a:prstGeom prst="rect">
            <a:avLst/>
          </a:prstGeom>
        </p:spPr>
        <p:txBody>
          <a:bodyPr vert="horz" lIns="45263" tIns="22631" rIns="45263" bIns="226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4" y="588222"/>
            <a:ext cx="4860608" cy="1663710"/>
          </a:xfrm>
          <a:prstGeom prst="rect">
            <a:avLst/>
          </a:prstGeom>
        </p:spPr>
        <p:txBody>
          <a:bodyPr vert="horz" lIns="45263" tIns="22631" rIns="45263" bIns="226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034" y="2336547"/>
            <a:ext cx="1260158" cy="134217"/>
          </a:xfrm>
          <a:prstGeom prst="rect">
            <a:avLst/>
          </a:prstGeom>
        </p:spPr>
        <p:txBody>
          <a:bodyPr vert="horz" lIns="45263" tIns="22631" rIns="45263" bIns="22631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354C6-666D-416A-8003-CE414C96EEF9}" type="datetimeFigureOut">
              <a:rPr lang="en-GB" smtClean="0"/>
              <a:t>08/02/2014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5231" y="2336547"/>
            <a:ext cx="1710214" cy="134217"/>
          </a:xfrm>
          <a:prstGeom prst="rect">
            <a:avLst/>
          </a:prstGeom>
        </p:spPr>
        <p:txBody>
          <a:bodyPr vert="horz" lIns="45263" tIns="22631" rIns="45263" bIns="22631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0484" y="2336547"/>
            <a:ext cx="1260158" cy="134217"/>
          </a:xfrm>
          <a:prstGeom prst="rect">
            <a:avLst/>
          </a:prstGeom>
        </p:spPr>
        <p:txBody>
          <a:bodyPr vert="horz" lIns="45263" tIns="22631" rIns="45263" bIns="22631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5BE7A-EEED-4DB5-BD68-6E93910C3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00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2628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736" indent="-169736" algn="l" defTabSz="452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7760" indent="-141446" algn="l" defTabSz="452628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5785" indent="-113157" algn="l" defTabSz="452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92099" indent="-113157" algn="l" defTabSz="452628" rtl="0" eaLnBrk="1" latinLnBrk="0" hangingPunct="1">
        <a:spcBef>
          <a:spcPct val="2000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8413" indent="-113157" algn="l" defTabSz="452628" rtl="0" eaLnBrk="1" latinLnBrk="0" hangingPunct="1">
        <a:spcBef>
          <a:spcPct val="20000"/>
        </a:spcBef>
        <a:buFont typeface="Arial" panose="020B0604020202020204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4727" indent="-113157" algn="l" defTabSz="452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041" indent="-113157" algn="l" defTabSz="452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97355" indent="-113157" algn="l" defTabSz="452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23669" indent="-113157" algn="l" defTabSz="452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262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4" algn="l" defTabSz="45262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628" algn="l" defTabSz="45262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942" algn="l" defTabSz="45262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" algn="l" defTabSz="45262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algn="l" defTabSz="45262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884" algn="l" defTabSz="45262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4198" algn="l" defTabSz="45262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0512" algn="l" defTabSz="45262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technovelgy.com/graphics/content07/Festo-Airics-arm-NS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7" y="77941"/>
            <a:ext cx="1431572" cy="244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6241" y="324371"/>
            <a:ext cx="345638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Berlin Sans FB" panose="020E0602020502020306" pitchFamily="34" charset="0"/>
              </a:rPr>
              <a:t>m</a:t>
            </a:r>
            <a:r>
              <a:rPr lang="en-GB" sz="2800" dirty="0" smtClean="0">
                <a:latin typeface="Berlin Sans FB" panose="020E0602020502020306" pitchFamily="34" charset="0"/>
              </a:rPr>
              <a:t>y other robot is an</a:t>
            </a:r>
          </a:p>
          <a:p>
            <a:r>
              <a:rPr lang="en-GB" sz="8800" dirty="0" smtClean="0">
                <a:latin typeface="Berlin Sans FB" panose="020E0602020502020306" pitchFamily="34" charset="0"/>
              </a:rPr>
              <a:t>NS-5</a:t>
            </a:r>
            <a:endParaRPr lang="en-GB" sz="88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634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Pope</dc:creator>
  <cp:lastModifiedBy>Daniel Pope</cp:lastModifiedBy>
  <cp:revision>2</cp:revision>
  <dcterms:created xsi:type="dcterms:W3CDTF">2014-02-08T12:57:06Z</dcterms:created>
  <dcterms:modified xsi:type="dcterms:W3CDTF">2014-02-08T13:09:30Z</dcterms:modified>
</cp:coreProperties>
</file>