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26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51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77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03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28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54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80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05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84" y="-2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1" cy="2531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7273" y="146760"/>
            <a:ext cx="910828" cy="31070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407" y="146760"/>
            <a:ext cx="2620566" cy="31070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5"/>
            <a:ext cx="5829300" cy="216693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5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407" y="850723"/>
            <a:ext cx="1765698" cy="240312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404" y="850723"/>
            <a:ext cx="1765697" cy="240312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1" cy="16509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6" indent="0">
              <a:buNone/>
              <a:defRPr sz="2100" b="1"/>
            </a:lvl2pPr>
            <a:lvl3pPr marL="957851" indent="0">
              <a:buNone/>
              <a:defRPr sz="1900" b="1"/>
            </a:lvl3pPr>
            <a:lvl4pPr marL="1436777" indent="0">
              <a:buNone/>
              <a:defRPr sz="1700" b="1"/>
            </a:lvl4pPr>
            <a:lvl5pPr marL="1915703" indent="0">
              <a:buNone/>
              <a:defRPr sz="1700" b="1"/>
            </a:lvl5pPr>
            <a:lvl6pPr marL="2394628" indent="0">
              <a:buNone/>
              <a:defRPr sz="1700" b="1"/>
            </a:lvl6pPr>
            <a:lvl7pPr marL="2873554" indent="0">
              <a:buNone/>
              <a:defRPr sz="1700" b="1"/>
            </a:lvl7pPr>
            <a:lvl8pPr marL="3352480" indent="0">
              <a:buNone/>
              <a:defRPr sz="1700" b="1"/>
            </a:lvl8pPr>
            <a:lvl9pPr marL="383140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6" indent="0">
              <a:buNone/>
              <a:defRPr sz="2100" b="1"/>
            </a:lvl2pPr>
            <a:lvl3pPr marL="957851" indent="0">
              <a:buNone/>
              <a:defRPr sz="1900" b="1"/>
            </a:lvl3pPr>
            <a:lvl4pPr marL="1436777" indent="0">
              <a:buNone/>
              <a:defRPr sz="1700" b="1"/>
            </a:lvl4pPr>
            <a:lvl5pPr marL="1915703" indent="0">
              <a:buNone/>
              <a:defRPr sz="1700" b="1"/>
            </a:lvl5pPr>
            <a:lvl6pPr marL="2394628" indent="0">
              <a:buNone/>
              <a:defRPr sz="1700" b="1"/>
            </a:lvl6pPr>
            <a:lvl7pPr marL="2873554" indent="0">
              <a:buNone/>
              <a:defRPr sz="1700" b="1"/>
            </a:lvl7pPr>
            <a:lvl8pPr marL="3352480" indent="0">
              <a:buNone/>
              <a:defRPr sz="1700" b="1"/>
            </a:lvl8pPr>
            <a:lvl9pPr marL="383140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2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926" indent="0">
              <a:buNone/>
              <a:defRPr sz="1300"/>
            </a:lvl2pPr>
            <a:lvl3pPr marL="957851" indent="0">
              <a:buNone/>
              <a:defRPr sz="1100"/>
            </a:lvl3pPr>
            <a:lvl4pPr marL="1436777" indent="0">
              <a:buNone/>
              <a:defRPr sz="800"/>
            </a:lvl4pPr>
            <a:lvl5pPr marL="1915703" indent="0">
              <a:buNone/>
              <a:defRPr sz="800"/>
            </a:lvl5pPr>
            <a:lvl6pPr marL="2394628" indent="0">
              <a:buNone/>
              <a:defRPr sz="800"/>
            </a:lvl6pPr>
            <a:lvl7pPr marL="2873554" indent="0">
              <a:buNone/>
              <a:defRPr sz="800"/>
            </a:lvl7pPr>
            <a:lvl8pPr marL="3352480" indent="0">
              <a:buNone/>
              <a:defRPr sz="800"/>
            </a:lvl8pPr>
            <a:lvl9pPr marL="3831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2"/>
            <a:ext cx="4114800" cy="81862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1"/>
            <a:ext cx="4114800" cy="5943600"/>
          </a:xfrm>
        </p:spPr>
        <p:txBody>
          <a:bodyPr/>
          <a:lstStyle>
            <a:lvl1pPr marL="0" indent="0">
              <a:buNone/>
              <a:defRPr sz="3400"/>
            </a:lvl1pPr>
            <a:lvl2pPr marL="478926" indent="0">
              <a:buNone/>
              <a:defRPr sz="3000"/>
            </a:lvl2pPr>
            <a:lvl3pPr marL="957851" indent="0">
              <a:buNone/>
              <a:defRPr sz="2500"/>
            </a:lvl3pPr>
            <a:lvl4pPr marL="1436777" indent="0">
              <a:buNone/>
              <a:defRPr sz="2100"/>
            </a:lvl4pPr>
            <a:lvl5pPr marL="1915703" indent="0">
              <a:buNone/>
              <a:defRPr sz="2100"/>
            </a:lvl5pPr>
            <a:lvl6pPr marL="2394628" indent="0">
              <a:buNone/>
              <a:defRPr sz="2100"/>
            </a:lvl6pPr>
            <a:lvl7pPr marL="2873554" indent="0">
              <a:buNone/>
              <a:defRPr sz="2100"/>
            </a:lvl7pPr>
            <a:lvl8pPr marL="3352480" indent="0">
              <a:buNone/>
              <a:defRPr sz="2100"/>
            </a:lvl8pPr>
            <a:lvl9pPr marL="3831405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5"/>
            <a:ext cx="4114800" cy="1162577"/>
          </a:xfrm>
        </p:spPr>
        <p:txBody>
          <a:bodyPr/>
          <a:lstStyle>
            <a:lvl1pPr marL="0" indent="0">
              <a:buNone/>
              <a:defRPr sz="1500"/>
            </a:lvl1pPr>
            <a:lvl2pPr marL="478926" indent="0">
              <a:buNone/>
              <a:defRPr sz="1300"/>
            </a:lvl2pPr>
            <a:lvl3pPr marL="957851" indent="0">
              <a:buNone/>
              <a:defRPr sz="1100"/>
            </a:lvl3pPr>
            <a:lvl4pPr marL="1436777" indent="0">
              <a:buNone/>
              <a:defRPr sz="800"/>
            </a:lvl4pPr>
            <a:lvl5pPr marL="1915703" indent="0">
              <a:buNone/>
              <a:defRPr sz="800"/>
            </a:lvl5pPr>
            <a:lvl6pPr marL="2394628" indent="0">
              <a:buNone/>
              <a:defRPr sz="800"/>
            </a:lvl6pPr>
            <a:lvl7pPr marL="2873554" indent="0">
              <a:buNone/>
              <a:defRPr sz="800"/>
            </a:lvl7pPr>
            <a:lvl8pPr marL="3352480" indent="0">
              <a:buNone/>
              <a:defRPr sz="800"/>
            </a:lvl8pPr>
            <a:lvl9pPr marL="3831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9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1" cy="1650999"/>
          </a:xfrm>
          <a:prstGeom prst="rect">
            <a:avLst/>
          </a:prstGeom>
        </p:spPr>
        <p:txBody>
          <a:bodyPr vert="horz" lIns="95786" tIns="47892" rIns="95786" bIns="478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1" cy="6537500"/>
          </a:xfrm>
          <a:prstGeom prst="rect">
            <a:avLst/>
          </a:prstGeom>
        </p:spPr>
        <p:txBody>
          <a:bodyPr vert="horz" lIns="95786" tIns="47892" rIns="95786" bIns="478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1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4C6-666D-416A-8003-CE414C96EEF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6"/>
            <a:ext cx="2171700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1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5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95" indent="-359195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54" indent="-299328" algn="l" defTabSz="957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14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40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66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91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17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43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68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6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51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77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03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28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54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80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05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16637" y="77941"/>
            <a:ext cx="1800000" cy="849580"/>
            <a:chOff x="116637" y="77941"/>
            <a:chExt cx="5175988" cy="2443009"/>
          </a:xfrm>
        </p:grpSpPr>
        <p:pic>
          <p:nvPicPr>
            <p:cNvPr id="6" name="Picture 2" descr="http://www.technovelgy.com/graphics/content07/Festo-Airics-arm-NS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7" y="77941"/>
              <a:ext cx="1431572" cy="244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836241" y="324370"/>
              <a:ext cx="3456384" cy="2079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Berlin Sans FB" panose="020E0602020502020306" pitchFamily="34" charset="0"/>
                </a:rPr>
                <a:t>m</a:t>
              </a:r>
              <a:r>
                <a:rPr lang="en-GB" sz="900" dirty="0" smtClean="0">
                  <a:latin typeface="Berlin Sans FB" panose="020E0602020502020306" pitchFamily="34" charset="0"/>
                </a:rPr>
                <a:t>y other robot is an</a:t>
              </a:r>
            </a:p>
            <a:p>
              <a:r>
                <a:rPr lang="en-GB" sz="3200" dirty="0" smtClean="0">
                  <a:latin typeface="Berlin Sans FB" panose="020E0602020502020306" pitchFamily="34" charset="0"/>
                </a:rPr>
                <a:t>NS-5</a:t>
              </a:r>
              <a:endParaRPr lang="en-GB" sz="3200" dirty="0"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3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Pope</dc:creator>
  <cp:lastModifiedBy>Daniel Pope</cp:lastModifiedBy>
  <cp:revision>3</cp:revision>
  <dcterms:created xsi:type="dcterms:W3CDTF">2014-02-08T12:57:06Z</dcterms:created>
  <dcterms:modified xsi:type="dcterms:W3CDTF">2014-02-12T12:14:02Z</dcterms:modified>
</cp:coreProperties>
</file>