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9e91f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e9e91f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03c78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03c78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LSTM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15300" y="1776175"/>
            <a:ext cx="767400" cy="975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 Layer (24 Channels)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1698325" y="1776175"/>
            <a:ext cx="767400" cy="975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CONV Layer (24 Channels)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881350" y="1776175"/>
            <a:ext cx="767400" cy="975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CONV Layer (24 Channels)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38863" y="1753675"/>
            <a:ext cx="767400" cy="102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CONV Layer (24 Channels)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396375" y="1731225"/>
            <a:ext cx="7674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784625" y="1731225"/>
            <a:ext cx="767400" cy="975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(128) x 4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064900" y="1731225"/>
            <a:ext cx="767400" cy="975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Linear</a:t>
            </a:r>
            <a:r>
              <a:rPr lang="en" sz="1200"/>
              <a:t> + Softmax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1298663" y="2061325"/>
            <a:ext cx="383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465713" y="2061325"/>
            <a:ext cx="383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726663" y="2016375"/>
            <a:ext cx="383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984175" y="2016375"/>
            <a:ext cx="383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282338" y="2016375"/>
            <a:ext cx="383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616600" y="2016375"/>
            <a:ext cx="383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15100" y="20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15100" y="862700"/>
            <a:ext cx="8520600" cy="3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_target_: torch.optim.Adam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lr: 0.001(learning rate)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max_epochs: 30</a:t>
            </a: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&lt;- more the better, but takes longer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batch_size: 32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num_workers: 4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accelerator: gpu (note: had to purchase Google Colab GPU)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LSTM:</a:t>
            </a:r>
            <a:endParaRPr b="1" sz="5386">
              <a:solidFill>
                <a:schemeClr val="dk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10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5386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Hidden layer size (ie. 128) </a:t>
            </a: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 - main thing we tested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1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 layers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86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CNN:</a:t>
            </a:r>
            <a:endParaRPr b="1" sz="5386">
              <a:solidFill>
                <a:schemeClr val="dk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10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 layers x 24 block channels 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1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kernel_width: 32</a:t>
            </a:r>
            <a:endParaRPr b="1"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1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5386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Padding (for CNN): 1800 &amp; 200</a:t>
            </a:r>
            <a:endParaRPr sz="5386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