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Argiro</a:t>
            </a:r>
            <a:r>
              <a:rPr lang="es-CO" dirty="0" smtClean="0"/>
              <a:t> Library App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993900"/>
            <a:ext cx="10394707" cy="3380685"/>
          </a:xfrm>
        </p:spPr>
        <p:txBody>
          <a:bodyPr numCol="2">
            <a:normAutofit/>
          </a:bodyPr>
          <a:lstStyle/>
          <a:p>
            <a:r>
              <a:rPr lang="en-US" sz="1400" dirty="0" smtClean="0"/>
              <a:t>Team presentation</a:t>
            </a:r>
          </a:p>
          <a:p>
            <a:r>
              <a:rPr lang="es-CO" sz="1400" dirty="0" smtClean="0"/>
              <a:t>Demo App</a:t>
            </a:r>
            <a:endParaRPr lang="en-US" sz="1400" dirty="0"/>
          </a:p>
          <a:p>
            <a:r>
              <a:rPr lang="en-US" sz="1400" dirty="0" smtClean="0"/>
              <a:t>Class </a:t>
            </a:r>
            <a:r>
              <a:rPr lang="en-US" sz="1400" dirty="0"/>
              <a:t>diagram presentation</a:t>
            </a:r>
          </a:p>
          <a:p>
            <a:r>
              <a:rPr lang="en-US" sz="1400" dirty="0" smtClean="0"/>
              <a:t>Diagrams</a:t>
            </a:r>
          </a:p>
          <a:p>
            <a:pPr lvl="1"/>
            <a:r>
              <a:rPr lang="es-CO" sz="1200" dirty="0" smtClean="0"/>
              <a:t>User case  1</a:t>
            </a:r>
          </a:p>
          <a:p>
            <a:pPr lvl="1"/>
            <a:r>
              <a:rPr lang="es-CO" sz="1200" dirty="0" err="1" smtClean="0"/>
              <a:t>Sequence</a:t>
            </a:r>
            <a:r>
              <a:rPr lang="es-CO" sz="1200" dirty="0" smtClean="0"/>
              <a:t> </a:t>
            </a:r>
            <a:r>
              <a:rPr lang="es-CO" sz="1200" dirty="0" err="1" smtClean="0"/>
              <a:t>diagram</a:t>
            </a:r>
            <a:r>
              <a:rPr lang="es-CO" sz="1200" dirty="0" smtClean="0"/>
              <a:t> 1</a:t>
            </a:r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2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2</a:t>
            </a:r>
            <a:endParaRPr lang="en-US" sz="1200" dirty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3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</a:t>
            </a:r>
            <a:r>
              <a:rPr lang="es-CO" sz="1200" dirty="0" smtClean="0"/>
              <a:t>3</a:t>
            </a:r>
          </a:p>
          <a:p>
            <a:pPr lvl="1"/>
            <a:r>
              <a:rPr lang="es-CO" sz="1200" dirty="0" smtClean="0"/>
              <a:t>User </a:t>
            </a:r>
            <a:r>
              <a:rPr lang="es-CO" sz="1200" dirty="0"/>
              <a:t>case  </a:t>
            </a:r>
            <a:r>
              <a:rPr lang="es-CO" sz="1200" dirty="0" smtClean="0"/>
              <a:t>4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4</a:t>
            </a:r>
            <a:endParaRPr lang="en-US" sz="1200" dirty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5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5</a:t>
            </a:r>
            <a:endParaRPr lang="es-CO" sz="1200" dirty="0" smtClean="0"/>
          </a:p>
          <a:p>
            <a:pPr lvl="1"/>
            <a:r>
              <a:rPr lang="es-CO" sz="1200" dirty="0"/>
              <a:t>User case  </a:t>
            </a:r>
            <a:r>
              <a:rPr lang="es-CO" sz="1200" dirty="0" smtClean="0"/>
              <a:t>6</a:t>
            </a:r>
          </a:p>
          <a:p>
            <a:pPr lvl="1"/>
            <a:r>
              <a:rPr lang="es-CO" sz="1200" dirty="0" err="1"/>
              <a:t>Sequence</a:t>
            </a:r>
            <a:r>
              <a:rPr lang="es-CO" sz="1200" dirty="0"/>
              <a:t> </a:t>
            </a:r>
            <a:r>
              <a:rPr lang="es-CO" sz="1200" dirty="0" err="1"/>
              <a:t>diagram</a:t>
            </a:r>
            <a:r>
              <a:rPr lang="es-CO" sz="1200" dirty="0"/>
              <a:t> </a:t>
            </a:r>
            <a:r>
              <a:rPr lang="es-CO" sz="1200" dirty="0" smtClean="0"/>
              <a:t>6</a:t>
            </a:r>
            <a:endParaRPr lang="es-CO" sz="12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4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Argiro</a:t>
            </a:r>
            <a:r>
              <a:rPr lang="es-CO" dirty="0"/>
              <a:t> Library App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0608" y="2063750"/>
            <a:ext cx="4645333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88901"/>
            <a:ext cx="9232899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Class diagram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84200"/>
            <a:ext cx="11442700" cy="4902199"/>
          </a:xfrm>
        </p:spPr>
      </p:pic>
    </p:spTree>
    <p:extLst>
      <p:ext uri="{BB962C8B-B14F-4D97-AF65-F5344CB8AC3E}">
        <p14:creationId xmlns:p14="http://schemas.microsoft.com/office/powerpoint/2010/main" val="37064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User case  1</a:t>
            </a:r>
            <a:br>
              <a:rPr lang="es-CO" sz="4000" dirty="0"/>
            </a:b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4" y="1447800"/>
            <a:ext cx="9644763" cy="3421062"/>
          </a:xfrm>
        </p:spPr>
      </p:pic>
    </p:spTree>
    <p:extLst>
      <p:ext uri="{BB962C8B-B14F-4D97-AF65-F5344CB8AC3E}">
        <p14:creationId xmlns:p14="http://schemas.microsoft.com/office/powerpoint/2010/main" val="387063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2800" dirty="0" err="1"/>
              <a:t>Sequence</a:t>
            </a:r>
            <a:r>
              <a:rPr lang="es-CO" sz="2800" dirty="0"/>
              <a:t> </a:t>
            </a:r>
            <a:r>
              <a:rPr lang="es-CO" sz="2800" dirty="0" err="1"/>
              <a:t>diagram</a:t>
            </a:r>
            <a:r>
              <a:rPr lang="es-CO" sz="2800" dirty="0"/>
              <a:t> 1</a:t>
            </a:r>
            <a:br>
              <a:rPr lang="es-CO" sz="2800" dirty="0"/>
            </a:br>
            <a:r>
              <a:rPr lang="es-CO" sz="2800" dirty="0"/>
              <a:t/>
            </a:r>
            <a:br>
              <a:rPr lang="es-CO" sz="2800" dirty="0"/>
            </a:br>
            <a:endParaRPr lang="en-US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7" y="1149350"/>
            <a:ext cx="10003733" cy="4333797"/>
          </a:xfrm>
        </p:spPr>
      </p:pic>
    </p:spTree>
    <p:extLst>
      <p:ext uri="{BB962C8B-B14F-4D97-AF65-F5344CB8AC3E}">
        <p14:creationId xmlns:p14="http://schemas.microsoft.com/office/powerpoint/2010/main" val="68659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User case  </a:t>
            </a:r>
            <a:r>
              <a:rPr lang="es-CO" sz="4000" dirty="0" smtClean="0"/>
              <a:t>2</a:t>
            </a:r>
            <a:r>
              <a:rPr lang="es-CO" sz="4000" dirty="0"/>
              <a:t/>
            </a:r>
            <a:br>
              <a:rPr lang="es-CO" sz="4000" dirty="0"/>
            </a:br>
            <a:endParaRPr lang="en-US" sz="4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77" y="2063750"/>
            <a:ext cx="2837195" cy="3311525"/>
          </a:xfrm>
        </p:spPr>
      </p:pic>
    </p:spTree>
    <p:extLst>
      <p:ext uri="{BB962C8B-B14F-4D97-AF65-F5344CB8AC3E}">
        <p14:creationId xmlns:p14="http://schemas.microsoft.com/office/powerpoint/2010/main" val="4226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2800" dirty="0" err="1"/>
              <a:t>Sequence</a:t>
            </a:r>
            <a:r>
              <a:rPr lang="es-CO" sz="2800" dirty="0"/>
              <a:t> </a:t>
            </a:r>
            <a:r>
              <a:rPr lang="es-CO" sz="2800" dirty="0" err="1"/>
              <a:t>diagram</a:t>
            </a:r>
            <a:r>
              <a:rPr lang="es-CO" sz="2800"/>
              <a:t> </a:t>
            </a:r>
            <a:r>
              <a:rPr lang="es-CO" sz="2800" smtClean="0"/>
              <a:t>2</a:t>
            </a:r>
            <a:r>
              <a:rPr lang="es-CO" sz="2800" dirty="0"/>
              <a:t/>
            </a:r>
            <a:br>
              <a:rPr lang="es-CO" sz="2800" dirty="0"/>
            </a:br>
            <a:r>
              <a:rPr lang="es-CO" sz="2800" dirty="0"/>
              <a:t/>
            </a:r>
            <a:br>
              <a:rPr lang="es-CO" sz="2800" dirty="0"/>
            </a:br>
            <a:endParaRPr lang="en-US" sz="2800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181100"/>
            <a:ext cx="10765183" cy="4194175"/>
          </a:xfrm>
        </p:spPr>
      </p:pic>
    </p:spTree>
    <p:extLst>
      <p:ext uri="{BB962C8B-B14F-4D97-AF65-F5344CB8AC3E}">
        <p14:creationId xmlns:p14="http://schemas.microsoft.com/office/powerpoint/2010/main" val="307373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14</TotalTime>
  <Words>65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Argiro Library App</vt:lpstr>
      <vt:lpstr>Agenda</vt:lpstr>
      <vt:lpstr>Argiro Library App</vt:lpstr>
      <vt:lpstr>Class diagram</vt:lpstr>
      <vt:lpstr>User case  1 </vt:lpstr>
      <vt:lpstr>Sequence diagram 1  </vt:lpstr>
      <vt:lpstr>User case  2 </vt:lpstr>
      <vt:lpstr>Sequence diagram 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Argiro Library App</dc:title>
  <dc:creator>Juan Francisco Mosquera Hurtado</dc:creator>
  <cp:lastModifiedBy>Juan Francisco Mosquera Hurtado</cp:lastModifiedBy>
  <cp:revision>6</cp:revision>
  <dcterms:created xsi:type="dcterms:W3CDTF">2018-07-05T19:23:37Z</dcterms:created>
  <dcterms:modified xsi:type="dcterms:W3CDTF">2018-07-05T19:38:13Z</dcterms:modified>
</cp:coreProperties>
</file>