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D1064-E903-A440-B615-7ECBBF31B0C3}" v="10" dt="2020-05-19T19:45:2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/>
    <p:restoredTop sz="94720"/>
  </p:normalViewPr>
  <p:slideViewPr>
    <p:cSldViewPr snapToGrid="0" snapToObjects="1">
      <p:cViewPr varScale="1">
        <p:scale>
          <a:sx n="205" d="100"/>
          <a:sy n="205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倪 安松" userId="98e4b70a89e52be7" providerId="LiveId" clId="{C32D1064-E903-A440-B615-7ECBBF31B0C3}"/>
    <pc:docChg chg="undo custSel addSld delSld modSld">
      <pc:chgData name="倪 安松" userId="98e4b70a89e52be7" providerId="LiveId" clId="{C32D1064-E903-A440-B615-7ECBBF31B0C3}" dt="2020-05-19T19:47:10.787" v="1228" actId="20577"/>
      <pc:docMkLst>
        <pc:docMk/>
      </pc:docMkLst>
      <pc:sldChg chg="modSp del">
        <pc:chgData name="倪 安松" userId="98e4b70a89e52be7" providerId="LiveId" clId="{C32D1064-E903-A440-B615-7ECBBF31B0C3}" dt="2020-05-19T19:29:06.955" v="9" actId="2696"/>
        <pc:sldMkLst>
          <pc:docMk/>
          <pc:sldMk cId="2411839230" sldId="257"/>
        </pc:sldMkLst>
        <pc:spChg chg="mod">
          <ac:chgData name="倪 安松" userId="98e4b70a89e52be7" providerId="LiveId" clId="{C32D1064-E903-A440-B615-7ECBBF31B0C3}" dt="2020-05-19T19:28:50.757" v="8" actId="20577"/>
          <ac:spMkLst>
            <pc:docMk/>
            <pc:sldMk cId="2411839230" sldId="257"/>
            <ac:spMk id="2" creationId="{D3F93C88-DDA2-3745-B9DD-4E79E02EC103}"/>
          </ac:spMkLst>
        </pc:spChg>
      </pc:sldChg>
      <pc:sldChg chg="del">
        <pc:chgData name="倪 安松" userId="98e4b70a89e52be7" providerId="LiveId" clId="{C32D1064-E903-A440-B615-7ECBBF31B0C3}" dt="2020-05-19T19:29:06.963" v="10" actId="2696"/>
        <pc:sldMkLst>
          <pc:docMk/>
          <pc:sldMk cId="1060124086" sldId="258"/>
        </pc:sldMkLst>
      </pc:sldChg>
      <pc:sldChg chg="del">
        <pc:chgData name="倪 安松" userId="98e4b70a89e52be7" providerId="LiveId" clId="{C32D1064-E903-A440-B615-7ECBBF31B0C3}" dt="2020-05-19T19:29:06.972" v="11" actId="2696"/>
        <pc:sldMkLst>
          <pc:docMk/>
          <pc:sldMk cId="4243655817" sldId="260"/>
        </pc:sldMkLst>
      </pc:sldChg>
      <pc:sldChg chg="addSp modSp">
        <pc:chgData name="倪 安松" userId="98e4b70a89e52be7" providerId="LiveId" clId="{C32D1064-E903-A440-B615-7ECBBF31B0C3}" dt="2020-05-19T19:35:27.082" v="436" actId="20577"/>
        <pc:sldMkLst>
          <pc:docMk/>
          <pc:sldMk cId="3649783007" sldId="261"/>
        </pc:sldMkLst>
        <pc:spChg chg="mod">
          <ac:chgData name="倪 安松" userId="98e4b70a89e52be7" providerId="LiveId" clId="{C32D1064-E903-A440-B615-7ECBBF31B0C3}" dt="2020-05-19T19:30:58.239" v="85" actId="404"/>
          <ac:spMkLst>
            <pc:docMk/>
            <pc:sldMk cId="3649783007" sldId="261"/>
            <ac:spMk id="2" creationId="{6DA3C86E-50DE-1145-ABE1-5CFA738352E6}"/>
          </ac:spMkLst>
        </pc:spChg>
        <pc:spChg chg="mod">
          <ac:chgData name="倪 安松" userId="98e4b70a89e52be7" providerId="LiveId" clId="{C32D1064-E903-A440-B615-7ECBBF31B0C3}" dt="2020-05-19T19:35:27.082" v="436" actId="20577"/>
          <ac:spMkLst>
            <pc:docMk/>
            <pc:sldMk cId="3649783007" sldId="261"/>
            <ac:spMk id="3" creationId="{0BEC68A2-8D5A-634B-9426-0D35C41FF223}"/>
          </ac:spMkLst>
        </pc:spChg>
        <pc:picChg chg="add mod">
          <ac:chgData name="倪 安松" userId="98e4b70a89e52be7" providerId="LiveId" clId="{C32D1064-E903-A440-B615-7ECBBF31B0C3}" dt="2020-05-19T19:33:21.472" v="223" actId="1076"/>
          <ac:picMkLst>
            <pc:docMk/>
            <pc:sldMk cId="3649783007" sldId="261"/>
            <ac:picMk id="4" creationId="{94618E45-B92F-0542-A85C-0BE6B23F86EE}"/>
          </ac:picMkLst>
        </pc:picChg>
      </pc:sldChg>
      <pc:sldChg chg="del">
        <pc:chgData name="倪 安松" userId="98e4b70a89e52be7" providerId="LiveId" clId="{C32D1064-E903-A440-B615-7ECBBF31B0C3}" dt="2020-05-19T19:35:41.200" v="439" actId="2696"/>
        <pc:sldMkLst>
          <pc:docMk/>
          <pc:sldMk cId="1267324522" sldId="262"/>
        </pc:sldMkLst>
      </pc:sldChg>
      <pc:sldChg chg="addSp delSp modSp add">
        <pc:chgData name="倪 安松" userId="98e4b70a89e52be7" providerId="LiveId" clId="{C32D1064-E903-A440-B615-7ECBBF31B0C3}" dt="2020-05-19T19:42:41.380" v="794" actId="404"/>
        <pc:sldMkLst>
          <pc:docMk/>
          <pc:sldMk cId="3955145860" sldId="262"/>
        </pc:sldMkLst>
        <pc:spChg chg="mod">
          <ac:chgData name="倪 安松" userId="98e4b70a89e52be7" providerId="LiveId" clId="{C32D1064-E903-A440-B615-7ECBBF31B0C3}" dt="2020-05-19T19:42:41.380" v="794" actId="404"/>
          <ac:spMkLst>
            <pc:docMk/>
            <pc:sldMk cId="3955145860" sldId="262"/>
            <ac:spMk id="2" creationId="{50DB472B-87D3-7D44-93FD-E75C7BCA7189}"/>
          </ac:spMkLst>
        </pc:spChg>
        <pc:spChg chg="del">
          <ac:chgData name="倪 安松" userId="98e4b70a89e52be7" providerId="LiveId" clId="{C32D1064-E903-A440-B615-7ECBBF31B0C3}" dt="2020-05-19T19:36:45.821" v="463" actId="478"/>
          <ac:spMkLst>
            <pc:docMk/>
            <pc:sldMk cId="3955145860" sldId="262"/>
            <ac:spMk id="3" creationId="{AF187D15-1B38-594B-9C60-42841CE10D98}"/>
          </ac:spMkLst>
        </pc:spChg>
        <pc:spChg chg="add mod">
          <ac:chgData name="倪 安松" userId="98e4b70a89e52be7" providerId="LiveId" clId="{C32D1064-E903-A440-B615-7ECBBF31B0C3}" dt="2020-05-19T19:40:26.958" v="603" actId="20577"/>
          <ac:spMkLst>
            <pc:docMk/>
            <pc:sldMk cId="3955145860" sldId="262"/>
            <ac:spMk id="6" creationId="{701E0167-6B76-7243-AB68-A0050BDA054D}"/>
          </ac:spMkLst>
        </pc:spChg>
        <pc:spChg chg="add mod">
          <ac:chgData name="倪 安松" userId="98e4b70a89e52be7" providerId="LiveId" clId="{C32D1064-E903-A440-B615-7ECBBF31B0C3}" dt="2020-05-19T19:42:13.322" v="787" actId="20577"/>
          <ac:spMkLst>
            <pc:docMk/>
            <pc:sldMk cId="3955145860" sldId="262"/>
            <ac:spMk id="7" creationId="{5AD3B902-A361-394C-958A-1CBFDBB6268B}"/>
          </ac:spMkLst>
        </pc:spChg>
        <pc:picChg chg="add mod modCrop">
          <ac:chgData name="倪 安松" userId="98e4b70a89e52be7" providerId="LiveId" clId="{C32D1064-E903-A440-B615-7ECBBF31B0C3}" dt="2020-05-19T19:38:37.248" v="485" actId="1076"/>
          <ac:picMkLst>
            <pc:docMk/>
            <pc:sldMk cId="3955145860" sldId="262"/>
            <ac:picMk id="5" creationId="{7ECC2864-4A47-B74C-AA0C-CDDFF6B13B3F}"/>
          </ac:picMkLst>
        </pc:picChg>
      </pc:sldChg>
      <pc:sldChg chg="addSp delSp modSp add">
        <pc:chgData name="倪 安松" userId="98e4b70a89e52be7" providerId="LiveId" clId="{C32D1064-E903-A440-B615-7ECBBF31B0C3}" dt="2020-05-19T19:47:10.787" v="1228" actId="20577"/>
        <pc:sldMkLst>
          <pc:docMk/>
          <pc:sldMk cId="1883322581" sldId="263"/>
        </pc:sldMkLst>
        <pc:spChg chg="mod">
          <ac:chgData name="倪 安松" userId="98e4b70a89e52be7" providerId="LiveId" clId="{C32D1064-E903-A440-B615-7ECBBF31B0C3}" dt="2020-05-19T19:42:46.044" v="797" actId="20577"/>
          <ac:spMkLst>
            <pc:docMk/>
            <pc:sldMk cId="1883322581" sldId="263"/>
            <ac:spMk id="2" creationId="{50DB472B-87D3-7D44-93FD-E75C7BCA7189}"/>
          </ac:spMkLst>
        </pc:spChg>
        <pc:spChg chg="mod">
          <ac:chgData name="倪 安松" userId="98e4b70a89e52be7" providerId="LiveId" clId="{C32D1064-E903-A440-B615-7ECBBF31B0C3}" dt="2020-05-19T19:45:15.941" v="960" actId="14100"/>
          <ac:spMkLst>
            <pc:docMk/>
            <pc:sldMk cId="1883322581" sldId="263"/>
            <ac:spMk id="6" creationId="{701E0167-6B76-7243-AB68-A0050BDA054D}"/>
          </ac:spMkLst>
        </pc:spChg>
        <pc:spChg chg="mod">
          <ac:chgData name="倪 安松" userId="98e4b70a89e52be7" providerId="LiveId" clId="{C32D1064-E903-A440-B615-7ECBBF31B0C3}" dt="2020-05-19T19:47:10.787" v="1228" actId="20577"/>
          <ac:spMkLst>
            <pc:docMk/>
            <pc:sldMk cId="1883322581" sldId="263"/>
            <ac:spMk id="7" creationId="{5AD3B902-A361-394C-958A-1CBFDBB6268B}"/>
          </ac:spMkLst>
        </pc:spChg>
        <pc:picChg chg="add mod modCrop">
          <ac:chgData name="倪 安松" userId="98e4b70a89e52be7" providerId="LiveId" clId="{C32D1064-E903-A440-B615-7ECBBF31B0C3}" dt="2020-05-19T19:45:20.943" v="961" actId="167"/>
          <ac:picMkLst>
            <pc:docMk/>
            <pc:sldMk cId="1883322581" sldId="263"/>
            <ac:picMk id="4" creationId="{AF2CB568-590C-D94F-B96A-B7F54F6EE82C}"/>
          </ac:picMkLst>
        </pc:picChg>
        <pc:picChg chg="del">
          <ac:chgData name="倪 安松" userId="98e4b70a89e52be7" providerId="LiveId" clId="{C32D1064-E903-A440-B615-7ECBBF31B0C3}" dt="2020-05-19T19:43:05.199" v="798" actId="478"/>
          <ac:picMkLst>
            <pc:docMk/>
            <pc:sldMk cId="1883322581" sldId="263"/>
            <ac:picMk id="5" creationId="{7ECC2864-4A47-B74C-AA0C-CDDFF6B13B3F}"/>
          </ac:picMkLst>
        </pc:picChg>
      </pc:sldChg>
      <pc:sldChg chg="del">
        <pc:chgData name="倪 安松" userId="98e4b70a89e52be7" providerId="LiveId" clId="{C32D1064-E903-A440-B615-7ECBBF31B0C3}" dt="2020-05-19T19:35:41.189" v="438" actId="2696"/>
        <pc:sldMkLst>
          <pc:docMk/>
          <pc:sldMk cId="3681921892" sldId="263"/>
        </pc:sldMkLst>
      </pc:sldChg>
      <pc:sldChg chg="del">
        <pc:chgData name="倪 安松" userId="98e4b70a89e52be7" providerId="LiveId" clId="{C32D1064-E903-A440-B615-7ECBBF31B0C3}" dt="2020-05-19T19:35:41.185" v="437" actId="2696"/>
        <pc:sldMkLst>
          <pc:docMk/>
          <pc:sldMk cId="161698033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E4B1-BAF5-3B44-8402-48C4AC57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250D-C27B-6146-BAEB-BF0FA14F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9AB-4CFC-FD4B-91E5-DFFC398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1658-29B3-FF4D-84DF-B8410176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CB19-F666-C547-BF26-B3FBFC7D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586-68E5-FE4B-8070-C4E4E6AF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9014-B5ED-9444-9E35-4C8A57027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3235-CBDB-6B41-B8C7-478CBE5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9E71-97BC-A245-9101-7C0B4C0C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31BA-6916-EE49-BCEB-09527118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4EB20-D81D-814D-9F43-F9DF6BDBC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7AB5-DCB4-1B4E-8424-599EB922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36BC-E4B0-DD4D-B8F2-E4B2E6D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B0A3-6A90-8B45-A265-51686229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C06-AABF-E14A-90E1-7CF9BB19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1D7E-3D05-844E-A9BE-D65F6E63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6FE-3E90-4B4F-8152-6579F780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F1E2-68F2-AD42-918D-A4B1171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9F33-14EA-514F-BB00-608DB37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D09-655D-C144-B683-269AD02E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5612-F254-3C42-BF0D-D313FCCC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19F9-B314-204F-A1E2-C6989354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6EA0-A8FC-9243-BDA2-2719911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1954-90DD-7442-B266-7E6A25D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2328-86CC-6B49-A4F1-B3CFC386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23D4-D10D-2C4B-94DA-AD86AA56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9B7C-8D27-1748-8ADC-0560757A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5CA5-F65F-0543-8D3B-B115C092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E45F-CBF0-B642-BD2F-43BD168B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2BCB-E064-9E4A-A011-0383BBE4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40D7-589C-EA49-A520-A0A69BD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317F-4968-CD4C-855D-A8D6EB9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C690-78C0-0A45-88D0-ECD96039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D417-FDF8-E843-AA0B-2DEC8CC1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6F85-98FE-6E43-9C7C-C2B969EE6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FB69-9FE0-8B4A-B3E6-DEDFED2FB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15578-5027-4E47-89BA-66FD157D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5EA41-EC0F-6449-8715-EE2C7ED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B1374-818F-5542-86C5-D9165AC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C660-08C2-AB41-A943-1C522A0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459D-465F-B44D-9A44-CDD8395F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0C05-35EC-AF46-9564-2F23514A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5FB6B-EFCA-5F48-8D73-15CD2B9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E1213-359A-A743-959F-F93CD237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BC785-C7D2-F047-8387-380A0BC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71DA-268B-7D46-BEF3-CBC76CBE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1D29-0897-4046-BBA9-8A324AD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3461-5A45-E645-A866-1FB8347C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A423-AF53-9B43-8E29-007A9CC0F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F3D8-6B91-674F-AAC6-21541143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4B98-D9B1-7046-A8CA-CA0DF43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9C221-C8FA-C84B-A257-12DCD4A8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9E9-F005-774B-A9A6-9321A1A7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8B9-9DAF-AF45-83F8-F1A8C5BB5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8127-D6C8-5244-B917-5A34B708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467D7-A399-5A44-A95E-07347D09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1044-A990-F043-98BF-E473F532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287D0-C5FD-F143-BA7B-B4C229CB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BABE5-1E57-774A-9B50-DFEA3270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48CF-B91D-CC47-912E-991E507F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98E7-6B58-1D47-97FC-A957178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0615-3E05-1C4D-9B83-451D164A674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34DF-D828-254E-AFB5-D3D5B233E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9759-F482-5F4A-8CA2-869004F9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C86E-50DE-1145-ABE1-5CFA738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Test Generation for One-to-One API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68A2-8D5A-634B-9426-0D35C41F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API: Try to fill in the arguments with some preset values (sometimes able to be random) of the specific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Default values are not changed</a:t>
            </a:r>
          </a:p>
          <a:p>
            <a:pPr lvl="1"/>
            <a:r>
              <a:rPr lang="en-US" dirty="0"/>
              <a:t>Type aliases are not handled (unless it is a tensor)</a:t>
            </a:r>
          </a:p>
          <a:p>
            <a:r>
              <a:rPr lang="en-US" dirty="0"/>
              <a:t>Then collect the return type and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8E45-B92F-0542-A85C-0BE6B23F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66" y="2727721"/>
            <a:ext cx="6725412" cy="17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472B-87D3-7D44-93FD-E75C7BCA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97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 on </a:t>
            </a:r>
            <a:r>
              <a:rPr lang="en-US" sz="3200" dirty="0" err="1"/>
              <a:t>Tensorflow</a:t>
            </a:r>
            <a:r>
              <a:rPr lang="en-US" sz="3200" dirty="0"/>
              <a:t>(1)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7ECC2864-4A47-B74C-AA0C-CDDFF6B13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3" t="15408" r="9272" b="12254"/>
          <a:stretch/>
        </p:blipFill>
        <p:spPr>
          <a:xfrm>
            <a:off x="4766733" y="132499"/>
            <a:ext cx="7239000" cy="659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E0167-6B76-7243-AB68-A0050BDA054D}"/>
              </a:ext>
            </a:extLst>
          </p:cNvPr>
          <p:cNvSpPr txBox="1"/>
          <p:nvPr/>
        </p:nvSpPr>
        <p:spPr>
          <a:xfrm>
            <a:off x="425302" y="1860698"/>
            <a:ext cx="39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denotes # APIs in that package/</a:t>
            </a:r>
            <a:r>
              <a:rPr lang="en-US" dirty="0" err="1"/>
              <a:t>subpackage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denotes success rate: the warmer the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3B902-A361-394C-958A-1CBFDBB6268B}"/>
              </a:ext>
            </a:extLst>
          </p:cNvPr>
          <p:cNvSpPr txBox="1"/>
          <p:nvPr/>
        </p:nvSpPr>
        <p:spPr>
          <a:xfrm>
            <a:off x="425302" y="3650512"/>
            <a:ext cx="395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things to notice: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Math/bitwise package is doing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initializer APIs are doing good (default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keras.layers</a:t>
            </a:r>
            <a:r>
              <a:rPr lang="en-US" dirty="0"/>
              <a:t> is doing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compat.v1.nn is doing bad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C8F70-CCB1-EE43-A3CF-3EE2AB0D0131}"/>
              </a:ext>
            </a:extLst>
          </p:cNvPr>
          <p:cNvSpPr txBox="1"/>
          <p:nvPr/>
        </p:nvSpPr>
        <p:spPr>
          <a:xfrm>
            <a:off x="5510784" y="279781"/>
            <a:ext cx="154838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Overall: 38%</a:t>
            </a:r>
          </a:p>
        </p:txBody>
      </p:sp>
    </p:spTree>
    <p:extLst>
      <p:ext uri="{BB962C8B-B14F-4D97-AF65-F5344CB8AC3E}">
        <p14:creationId xmlns:p14="http://schemas.microsoft.com/office/powerpoint/2010/main" val="39551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CB568-590C-D94F-B96A-B7F54F6EE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5" t="12117" r="11684" b="10434"/>
          <a:stretch/>
        </p:blipFill>
        <p:spPr>
          <a:xfrm>
            <a:off x="4380614" y="1289866"/>
            <a:ext cx="7688425" cy="4721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B472B-87D3-7D44-93FD-E75C7BCA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97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 on </a:t>
            </a:r>
            <a:r>
              <a:rPr lang="en-US" sz="3200" dirty="0" err="1"/>
              <a:t>Tensorflow</a:t>
            </a:r>
            <a:r>
              <a:rPr lang="en-US" sz="3200" dirty="0"/>
              <a:t>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E0167-6B76-7243-AB68-A0050BDA054D}"/>
              </a:ext>
            </a:extLst>
          </p:cNvPr>
          <p:cNvSpPr txBox="1"/>
          <p:nvPr/>
        </p:nvSpPr>
        <p:spPr>
          <a:xfrm>
            <a:off x="425302" y="1427598"/>
            <a:ext cx="465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denotes percentage of different types of the return values for the APIs that have successful generated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3B902-A361-394C-958A-1CBFDBB6268B}"/>
              </a:ext>
            </a:extLst>
          </p:cNvPr>
          <p:cNvSpPr txBox="1"/>
          <p:nvPr/>
        </p:nvSpPr>
        <p:spPr>
          <a:xfrm>
            <a:off x="425302" y="3650512"/>
            <a:ext cx="3955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things to notice: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10.4% are none types (means a change of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40.9% return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55% of values we can’t compare because they are not basic types</a:t>
            </a:r>
          </a:p>
        </p:txBody>
      </p:sp>
    </p:spTree>
    <p:extLst>
      <p:ext uri="{BB962C8B-B14F-4D97-AF65-F5344CB8AC3E}">
        <p14:creationId xmlns:p14="http://schemas.microsoft.com/office/powerpoint/2010/main" val="188332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472B-87D3-7D44-93FD-E75C7BCA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97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 on </a:t>
            </a:r>
            <a:r>
              <a:rPr lang="en-US" sz="3200" dirty="0" err="1"/>
              <a:t>Tensorflow</a:t>
            </a:r>
            <a:r>
              <a:rPr lang="en-US" sz="3200" dirty="0"/>
              <a:t>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E0167-6B76-7243-AB68-A0050BDA054D}"/>
              </a:ext>
            </a:extLst>
          </p:cNvPr>
          <p:cNvSpPr txBox="1"/>
          <p:nvPr/>
        </p:nvSpPr>
        <p:spPr>
          <a:xfrm>
            <a:off x="425302" y="1860698"/>
            <a:ext cx="39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denotes # APIs in that package/</a:t>
            </a:r>
            <a:r>
              <a:rPr lang="en-US" dirty="0" err="1"/>
              <a:t>subpackage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denotes success rate: the warmer the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3B902-A361-394C-958A-1CBFDBB6268B}"/>
              </a:ext>
            </a:extLst>
          </p:cNvPr>
          <p:cNvSpPr txBox="1"/>
          <p:nvPr/>
        </p:nvSpPr>
        <p:spPr>
          <a:xfrm>
            <a:off x="425302" y="3592744"/>
            <a:ext cx="4878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Frequently Used APIs that can’t cover: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tf.cast</a:t>
            </a:r>
            <a:r>
              <a:rPr lang="en-US" dirty="0"/>
              <a:t>(x, </a:t>
            </a:r>
            <a:r>
              <a:rPr lang="en-US" dirty="0" err="1"/>
              <a:t>dtype</a:t>
            </a:r>
            <a:r>
              <a:rPr lang="en-US" dirty="0"/>
              <a:t>) – </a:t>
            </a:r>
            <a:r>
              <a:rPr lang="en-US" dirty="0" err="1"/>
              <a:t>dtype</a:t>
            </a:r>
            <a:r>
              <a:rPr lang="en-US" dirty="0"/>
              <a:t>[</a:t>
            </a:r>
            <a:r>
              <a:rPr lang="en-US" dirty="0" err="1"/>
              <a:t>tf</a:t>
            </a:r>
            <a:r>
              <a:rPr lang="en-US" dirty="0"/>
              <a:t> class]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tf.concat</a:t>
            </a:r>
            <a:r>
              <a:rPr lang="en-US" dirty="0"/>
              <a:t>(values, axis) – values[list of tensors]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tf.constant</a:t>
            </a:r>
            <a:r>
              <a:rPr lang="en-US" dirty="0"/>
              <a:t>(value) – value[python/</a:t>
            </a:r>
            <a:r>
              <a:rPr lang="en-US" dirty="0" err="1"/>
              <a:t>numpy</a:t>
            </a:r>
            <a:r>
              <a:rPr lang="en-US" dirty="0"/>
              <a:t> list]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tf.reshape</a:t>
            </a:r>
            <a:r>
              <a:rPr lang="en-US" dirty="0"/>
              <a:t>(tensor, shape) – shape[must match tensor]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also gives some idea of one-to-many 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484BA-E0E7-674C-82D1-CF8B6BF7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713" y="532152"/>
            <a:ext cx="6784842" cy="5793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ECF1E-3B33-1C4F-994B-262E09E31DEE}"/>
              </a:ext>
            </a:extLst>
          </p:cNvPr>
          <p:cNvSpPr txBox="1"/>
          <p:nvPr/>
        </p:nvSpPr>
        <p:spPr>
          <a:xfrm>
            <a:off x="5510784" y="279781"/>
            <a:ext cx="1548384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Overall: 56%</a:t>
            </a:r>
          </a:p>
        </p:txBody>
      </p:sp>
    </p:spTree>
    <p:extLst>
      <p:ext uri="{BB962C8B-B14F-4D97-AF65-F5344CB8AC3E}">
        <p14:creationId xmlns:p14="http://schemas.microsoft.com/office/powerpoint/2010/main" val="4967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AFE0D-78F2-DD42-A01F-A34395C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75" y="783770"/>
            <a:ext cx="5856783" cy="5001210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0812C980-59F7-764F-9797-27D5C23CE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3" t="15408" r="9272" b="12254"/>
          <a:stretch/>
        </p:blipFill>
        <p:spPr>
          <a:xfrm>
            <a:off x="1519680" y="1741714"/>
            <a:ext cx="3894402" cy="35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2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Automatic Test Generation for One-to-One API Migration</vt:lpstr>
      <vt:lpstr>Result on Tensorflow(1)</vt:lpstr>
      <vt:lpstr>Result on Tensorflow(2)</vt:lpstr>
      <vt:lpstr>Result on Tensorflow(3)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倪 安松</dc:creator>
  <cp:lastModifiedBy>倪 安松</cp:lastModifiedBy>
  <cp:revision>11</cp:revision>
  <dcterms:created xsi:type="dcterms:W3CDTF">2020-04-24T16:51:16Z</dcterms:created>
  <dcterms:modified xsi:type="dcterms:W3CDTF">2020-05-26T15:11:25Z</dcterms:modified>
</cp:coreProperties>
</file>