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5" r:id="rId3"/>
    <p:sldId id="28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archakos, George" userId="ff575716-2dcd-481f-b9b0-5bf0b7b539d5" providerId="ADAL" clId="{7F45365E-356D-4B36-B126-7FF131B3F678}"/>
    <pc:docChg chg="modSld">
      <pc:chgData name="Exarchakos, George" userId="ff575716-2dcd-481f-b9b0-5bf0b7b539d5" providerId="ADAL" clId="{7F45365E-356D-4B36-B126-7FF131B3F678}" dt="2024-04-29T12:08:24.859" v="5" actId="20577"/>
      <pc:docMkLst>
        <pc:docMk/>
      </pc:docMkLst>
      <pc:sldChg chg="modSp mod">
        <pc:chgData name="Exarchakos, George" userId="ff575716-2dcd-481f-b9b0-5bf0b7b539d5" providerId="ADAL" clId="{7F45365E-356D-4B36-B126-7FF131B3F678}" dt="2024-04-29T12:08:24.859" v="5" actId="20577"/>
        <pc:sldMkLst>
          <pc:docMk/>
          <pc:sldMk cId="4180739623" sldId="285"/>
        </pc:sldMkLst>
        <pc:spChg chg="mod">
          <ac:chgData name="Exarchakos, George" userId="ff575716-2dcd-481f-b9b0-5bf0b7b539d5" providerId="ADAL" clId="{7F45365E-356D-4B36-B126-7FF131B3F678}" dt="2024-04-29T12:08:19.154" v="1" actId="20577"/>
          <ac:spMkLst>
            <pc:docMk/>
            <pc:sldMk cId="4180739623" sldId="285"/>
            <ac:spMk id="9" creationId="{00000000-0000-0000-0000-000000000000}"/>
          </ac:spMkLst>
        </pc:spChg>
        <pc:spChg chg="mod">
          <ac:chgData name="Exarchakos, George" userId="ff575716-2dcd-481f-b9b0-5bf0b7b539d5" providerId="ADAL" clId="{7F45365E-356D-4B36-B126-7FF131B3F678}" dt="2024-04-29T12:08:24.859" v="5" actId="20577"/>
          <ac:spMkLst>
            <pc:docMk/>
            <pc:sldMk cId="4180739623" sldId="285"/>
            <ac:spMk id="10" creationId="{00000000-0000-0000-0000-000000000000}"/>
          </ac:spMkLst>
        </pc:spChg>
      </pc:sldChg>
    </pc:docChg>
  </pc:docChgLst>
  <pc:docChgLst>
    <pc:chgData name="Exarchakos, Georgios" userId="ff575716-2dcd-481f-b9b0-5bf0b7b539d5" providerId="ADAL" clId="{4C7D5923-387F-431E-B08C-2146256768BF}"/>
    <pc:docChg chg="modSld">
      <pc:chgData name="Exarchakos, Georgios" userId="ff575716-2dcd-481f-b9b0-5bf0b7b539d5" providerId="ADAL" clId="{4C7D5923-387F-431E-B08C-2146256768BF}" dt="2021-04-21T08:33:23.470" v="2"/>
      <pc:docMkLst>
        <pc:docMk/>
      </pc:docMkLst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985619307" sldId="270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985619307" sldId="270"/>
            <ac:inkMk id="8" creationId="{1F079B2B-497B-4C4E-AD99-9077B42BC8A6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4266587086" sldId="271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4266587086" sldId="271"/>
            <ac:inkMk id="8" creationId="{E0EF8B02-0F8A-4729-A183-9398B72FAE74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3053950066" sldId="272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3053950066" sldId="272"/>
            <ac:inkMk id="8" creationId="{15325FEE-9598-4EC8-963F-2711DBD562F2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1739213368" sldId="273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1739213368" sldId="273"/>
            <ac:inkMk id="8" creationId="{DBC4CF3F-5322-4C8D-9A3E-26459AF7B5A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1712596115" sldId="274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1712596115" sldId="274"/>
            <ac:inkMk id="8" creationId="{478501DA-B5C5-4C15-93B8-7EB1AF37BCC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801934207" sldId="275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801934207" sldId="275"/>
            <ac:inkMk id="8" creationId="{D5F6242C-FE1A-4082-98F0-24F149ECD362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249827460" sldId="276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249827460" sldId="276"/>
            <ac:inkMk id="10" creationId="{DBAB3126-C7B5-4AED-BDE8-588D9861926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2499036706" sldId="277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2499036706" sldId="277"/>
            <ac:inkMk id="11" creationId="{F5ADE7B3-7ED0-46CA-BADA-6F767AC06E3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890922274" sldId="279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890922274" sldId="279"/>
            <ac:inkMk id="8" creationId="{FF334C1F-7F23-409A-AF60-355FB545591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2785151006" sldId="280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2785151006" sldId="280"/>
            <ac:inkMk id="8" creationId="{DECE037B-5C8A-4EC5-84B6-A8133A257E2C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1000522750" sldId="281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1000522750" sldId="281"/>
            <ac:inkMk id="8" creationId="{A4A9A36F-A508-4E29-A65A-7AF205969682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1654606328" sldId="282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1654606328" sldId="282"/>
            <ac:inkMk id="8" creationId="{D422EAB7-07C0-41BA-855D-EB69671CD7E0}"/>
          </ac:inkMkLst>
        </pc:inkChg>
      </pc:sldChg>
      <pc:sldChg chg="addSp">
        <pc:chgData name="Exarchakos, Georgios" userId="ff575716-2dcd-481f-b9b0-5bf0b7b539d5" providerId="ADAL" clId="{4C7D5923-387F-431E-B08C-2146256768BF}" dt="2021-04-21T08:33:23.470" v="2"/>
        <pc:sldMkLst>
          <pc:docMk/>
          <pc:sldMk cId="2540897218" sldId="284"/>
        </pc:sldMkLst>
        <pc:inkChg chg="add">
          <ac:chgData name="Exarchakos, Georgios" userId="ff575716-2dcd-481f-b9b0-5bf0b7b539d5" providerId="ADAL" clId="{4C7D5923-387F-431E-B08C-2146256768BF}" dt="2021-04-21T08:33:23.470" v="2"/>
          <ac:inkMkLst>
            <pc:docMk/>
            <pc:sldMk cId="2540897218" sldId="284"/>
            <ac:inkMk id="8" creationId="{EC71DC84-C453-41B8-9A93-3497A34C7AE7}"/>
          </ac:inkMkLst>
        </pc:inkChg>
      </pc:sldChg>
      <pc:sldChg chg="modSp">
        <pc:chgData name="Exarchakos, Georgios" userId="ff575716-2dcd-481f-b9b0-5bf0b7b539d5" providerId="ADAL" clId="{4C7D5923-387F-431E-B08C-2146256768BF}" dt="2021-04-21T04:27:43.163" v="1" actId="207"/>
        <pc:sldMkLst>
          <pc:docMk/>
          <pc:sldMk cId="1322608656" sldId="286"/>
        </pc:sldMkLst>
        <pc:spChg chg="mod">
          <ac:chgData name="Exarchakos, Georgios" userId="ff575716-2dcd-481f-b9b0-5bf0b7b539d5" providerId="ADAL" clId="{4C7D5923-387F-431E-B08C-2146256768BF}" dt="2021-04-21T04:27:43.163" v="1" actId="207"/>
          <ac:spMkLst>
            <pc:docMk/>
            <pc:sldMk cId="1322608656" sldId="286"/>
            <ac:spMk id="10" creationId="{00000000-0000-0000-0000-000000000000}"/>
          </ac:spMkLst>
        </pc:spChg>
      </pc:sldChg>
    </pc:docChg>
  </pc:docChgLst>
  <pc:docChgLst>
    <pc:chgData name="Exarchakos, George" userId="S::g.exarchakos@tue.nl::ff575716-2dcd-481f-b9b0-5bf0b7b539d5" providerId="AD" clId="Web-{841FF8E5-487F-2089-9DAF-710AE56A2755}"/>
    <pc:docChg chg="modSld">
      <pc:chgData name="Exarchakos, George" userId="S::g.exarchakos@tue.nl::ff575716-2dcd-481f-b9b0-5bf0b7b539d5" providerId="AD" clId="Web-{841FF8E5-487F-2089-9DAF-710AE56A2755}" dt="2022-05-02T11:25:26.258" v="12"/>
      <pc:docMkLst>
        <pc:docMk/>
      </pc:docMkLst>
      <pc:sldChg chg="delSp modSp">
        <pc:chgData name="Exarchakos, George" userId="S::g.exarchakos@tue.nl::ff575716-2dcd-481f-b9b0-5bf0b7b539d5" providerId="AD" clId="Web-{841FF8E5-487F-2089-9DAF-710AE56A2755}" dt="2022-05-02T11:24:16.491" v="1"/>
        <pc:sldMkLst>
          <pc:docMk/>
          <pc:sldMk cId="985619307" sldId="270"/>
        </pc:sldMkLst>
        <pc:inkChg chg="del mod">
          <ac:chgData name="Exarchakos, George" userId="S::g.exarchakos@tue.nl::ff575716-2dcd-481f-b9b0-5bf0b7b539d5" providerId="AD" clId="Web-{841FF8E5-487F-2089-9DAF-710AE56A2755}" dt="2022-05-02T11:24:16.491" v="1"/>
          <ac:inkMkLst>
            <pc:docMk/>
            <pc:sldMk cId="985619307" sldId="270"/>
            <ac:inkMk id="8" creationId="{1F079B2B-497B-4C4E-AD99-9077B42BC8A6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23.569" v="2"/>
        <pc:sldMkLst>
          <pc:docMk/>
          <pc:sldMk cId="4266587086" sldId="271"/>
        </pc:sldMkLst>
        <pc:inkChg chg="del">
          <ac:chgData name="Exarchakos, George" userId="S::g.exarchakos@tue.nl::ff575716-2dcd-481f-b9b0-5bf0b7b539d5" providerId="AD" clId="Web-{841FF8E5-487F-2089-9DAF-710AE56A2755}" dt="2022-05-02T11:24:23.569" v="2"/>
          <ac:inkMkLst>
            <pc:docMk/>
            <pc:sldMk cId="4266587086" sldId="271"/>
            <ac:inkMk id="8" creationId="{E0EF8B02-0F8A-4729-A183-9398B72FAE74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27.600" v="3"/>
        <pc:sldMkLst>
          <pc:docMk/>
          <pc:sldMk cId="3053950066" sldId="272"/>
        </pc:sldMkLst>
        <pc:inkChg chg="del">
          <ac:chgData name="Exarchakos, George" userId="S::g.exarchakos@tue.nl::ff575716-2dcd-481f-b9b0-5bf0b7b539d5" providerId="AD" clId="Web-{841FF8E5-487F-2089-9DAF-710AE56A2755}" dt="2022-05-02T11:24:27.600" v="3"/>
          <ac:inkMkLst>
            <pc:docMk/>
            <pc:sldMk cId="3053950066" sldId="272"/>
            <ac:inkMk id="8" creationId="{15325FEE-9598-4EC8-963F-2711DBD562F2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32.335" v="4"/>
        <pc:sldMkLst>
          <pc:docMk/>
          <pc:sldMk cId="1739213368" sldId="273"/>
        </pc:sldMkLst>
        <pc:inkChg chg="del">
          <ac:chgData name="Exarchakos, George" userId="S::g.exarchakos@tue.nl::ff575716-2dcd-481f-b9b0-5bf0b7b539d5" providerId="AD" clId="Web-{841FF8E5-487F-2089-9DAF-710AE56A2755}" dt="2022-05-02T11:24:32.335" v="4"/>
          <ac:inkMkLst>
            <pc:docMk/>
            <pc:sldMk cId="1739213368" sldId="273"/>
            <ac:inkMk id="8" creationId="{DBC4CF3F-5322-4C8D-9A3E-26459AF7B5A0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36.397" v="5"/>
        <pc:sldMkLst>
          <pc:docMk/>
          <pc:sldMk cId="801934207" sldId="275"/>
        </pc:sldMkLst>
        <pc:inkChg chg="del">
          <ac:chgData name="Exarchakos, George" userId="S::g.exarchakos@tue.nl::ff575716-2dcd-481f-b9b0-5bf0b7b539d5" providerId="AD" clId="Web-{841FF8E5-487F-2089-9DAF-710AE56A2755}" dt="2022-05-02T11:24:36.397" v="5"/>
          <ac:inkMkLst>
            <pc:docMk/>
            <pc:sldMk cId="801934207" sldId="275"/>
            <ac:inkMk id="8" creationId="{D5F6242C-FE1A-4082-98F0-24F149ECD362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43.398" v="6"/>
        <pc:sldMkLst>
          <pc:docMk/>
          <pc:sldMk cId="249827460" sldId="276"/>
        </pc:sldMkLst>
        <pc:inkChg chg="del">
          <ac:chgData name="Exarchakos, George" userId="S::g.exarchakos@tue.nl::ff575716-2dcd-481f-b9b0-5bf0b7b539d5" providerId="AD" clId="Web-{841FF8E5-487F-2089-9DAF-710AE56A2755}" dt="2022-05-02T11:24:43.398" v="6"/>
          <ac:inkMkLst>
            <pc:docMk/>
            <pc:sldMk cId="249827460" sldId="276"/>
            <ac:inkMk id="10" creationId="{DBAB3126-C7B5-4AED-BDE8-588D98619260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48.742" v="7"/>
        <pc:sldMkLst>
          <pc:docMk/>
          <pc:sldMk cId="2499036706" sldId="277"/>
        </pc:sldMkLst>
        <pc:inkChg chg="del">
          <ac:chgData name="Exarchakos, George" userId="S::g.exarchakos@tue.nl::ff575716-2dcd-481f-b9b0-5bf0b7b539d5" providerId="AD" clId="Web-{841FF8E5-487F-2089-9DAF-710AE56A2755}" dt="2022-05-02T11:24:48.742" v="7"/>
          <ac:inkMkLst>
            <pc:docMk/>
            <pc:sldMk cId="2499036706" sldId="277"/>
            <ac:inkMk id="11" creationId="{F5ADE7B3-7ED0-46CA-BADA-6F767AC06E30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4:56.429" v="8"/>
        <pc:sldMkLst>
          <pc:docMk/>
          <pc:sldMk cId="890922274" sldId="279"/>
        </pc:sldMkLst>
        <pc:inkChg chg="del">
          <ac:chgData name="Exarchakos, George" userId="S::g.exarchakos@tue.nl::ff575716-2dcd-481f-b9b0-5bf0b7b539d5" providerId="AD" clId="Web-{841FF8E5-487F-2089-9DAF-710AE56A2755}" dt="2022-05-02T11:24:56.429" v="8"/>
          <ac:inkMkLst>
            <pc:docMk/>
            <pc:sldMk cId="890922274" sldId="279"/>
            <ac:inkMk id="8" creationId="{FF334C1F-7F23-409A-AF60-355FB5455910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5:01.789" v="9"/>
        <pc:sldMkLst>
          <pc:docMk/>
          <pc:sldMk cId="2785151006" sldId="280"/>
        </pc:sldMkLst>
        <pc:inkChg chg="del">
          <ac:chgData name="Exarchakos, George" userId="S::g.exarchakos@tue.nl::ff575716-2dcd-481f-b9b0-5bf0b7b539d5" providerId="AD" clId="Web-{841FF8E5-487F-2089-9DAF-710AE56A2755}" dt="2022-05-02T11:25:01.789" v="9"/>
          <ac:inkMkLst>
            <pc:docMk/>
            <pc:sldMk cId="2785151006" sldId="280"/>
            <ac:inkMk id="8" creationId="{DECE037B-5C8A-4EC5-84B6-A8133A257E2C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5:06.992" v="10"/>
        <pc:sldMkLst>
          <pc:docMk/>
          <pc:sldMk cId="1000522750" sldId="281"/>
        </pc:sldMkLst>
        <pc:inkChg chg="del">
          <ac:chgData name="Exarchakos, George" userId="S::g.exarchakos@tue.nl::ff575716-2dcd-481f-b9b0-5bf0b7b539d5" providerId="AD" clId="Web-{841FF8E5-487F-2089-9DAF-710AE56A2755}" dt="2022-05-02T11:25:06.992" v="10"/>
          <ac:inkMkLst>
            <pc:docMk/>
            <pc:sldMk cId="1000522750" sldId="281"/>
            <ac:inkMk id="8" creationId="{A4A9A36F-A508-4E29-A65A-7AF205969682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5:11.633" v="11"/>
        <pc:sldMkLst>
          <pc:docMk/>
          <pc:sldMk cId="1654606328" sldId="282"/>
        </pc:sldMkLst>
        <pc:inkChg chg="del">
          <ac:chgData name="Exarchakos, George" userId="S::g.exarchakos@tue.nl::ff575716-2dcd-481f-b9b0-5bf0b7b539d5" providerId="AD" clId="Web-{841FF8E5-487F-2089-9DAF-710AE56A2755}" dt="2022-05-02T11:25:11.633" v="11"/>
          <ac:inkMkLst>
            <pc:docMk/>
            <pc:sldMk cId="1654606328" sldId="282"/>
            <ac:inkMk id="8" creationId="{D422EAB7-07C0-41BA-855D-EB69671CD7E0}"/>
          </ac:inkMkLst>
        </pc:inkChg>
      </pc:sldChg>
      <pc:sldChg chg="delSp">
        <pc:chgData name="Exarchakos, George" userId="S::g.exarchakos@tue.nl::ff575716-2dcd-481f-b9b0-5bf0b7b539d5" providerId="AD" clId="Web-{841FF8E5-487F-2089-9DAF-710AE56A2755}" dt="2022-05-02T11:25:26.258" v="12"/>
        <pc:sldMkLst>
          <pc:docMk/>
          <pc:sldMk cId="2540897218" sldId="284"/>
        </pc:sldMkLst>
        <pc:inkChg chg="del">
          <ac:chgData name="Exarchakos, George" userId="S::g.exarchakos@tue.nl::ff575716-2dcd-481f-b9b0-5bf0b7b539d5" providerId="AD" clId="Web-{841FF8E5-487F-2089-9DAF-710AE56A2755}" dt="2022-05-02T11:25:26.258" v="12"/>
          <ac:inkMkLst>
            <pc:docMk/>
            <pc:sldMk cId="2540897218" sldId="284"/>
            <ac:inkMk id="8" creationId="{EC71DC84-C453-41B8-9A93-3497A34C7AE7}"/>
          </ac:inkMkLst>
        </pc:inkChg>
      </pc:sldChg>
    </pc:docChg>
  </pc:docChgLst>
  <pc:docChgLst>
    <pc:chgData name="Exarchakos, George" userId="ff575716-2dcd-481f-b9b0-5bf0b7b539d5" providerId="ADAL" clId="{346B29C6-95E5-49D2-B498-335C847BB2E0}"/>
    <pc:docChg chg="modSld">
      <pc:chgData name="Exarchakos, George" userId="ff575716-2dcd-481f-b9b0-5bf0b7b539d5" providerId="ADAL" clId="{346B29C6-95E5-49D2-B498-335C847BB2E0}" dt="2023-05-24T06:29:44.106" v="5" actId="20577"/>
      <pc:docMkLst>
        <pc:docMk/>
      </pc:docMkLst>
      <pc:sldChg chg="modSp mod">
        <pc:chgData name="Exarchakos, George" userId="ff575716-2dcd-481f-b9b0-5bf0b7b539d5" providerId="ADAL" clId="{346B29C6-95E5-49D2-B498-335C847BB2E0}" dt="2023-05-24T06:29:44.106" v="5" actId="20577"/>
        <pc:sldMkLst>
          <pc:docMk/>
          <pc:sldMk cId="4180739623" sldId="285"/>
        </pc:sldMkLst>
        <pc:spChg chg="mod">
          <ac:chgData name="Exarchakos, George" userId="ff575716-2dcd-481f-b9b0-5bf0b7b539d5" providerId="ADAL" clId="{346B29C6-95E5-49D2-B498-335C847BB2E0}" dt="2023-05-24T06:29:44.106" v="5" actId="20577"/>
          <ac:spMkLst>
            <pc:docMk/>
            <pc:sldMk cId="4180739623" sldId="285"/>
            <ac:spMk id="9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1T08:21:45.0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25362 11341 898 0,'0'0'277'0,"0"0"-111"16,0 0-4-16,0 0 27 0,0 0 14 0,0 0 1 15,0 0-12-15,0 0-18 0,-30-116-42 0,30 116-37 16,0 0-40-16,0 0-34 0,0 3-28 16,0 3-25-16,0 2 13 0,3 5 12 0,1 9 11 15,0 5 20-15,3 7-12 0,-3 7-4 0,4-1-6 16,-4 2-17-16,6 5-24 0,-5-7-35 16,5 2-52-16,-3-4-73 0,1 3-92 0,1-2-108 15,-4-9-105-15,-4-11-602 0</inkml:trace>
  <inkml:trace contextRef="#ctx0" brushRef="#br0" timeOffset="366.95">25596 13884 1743 0,'0'0'154'0,"0"0"-123"15,0 0 28-15,0 0 51 0,0 0-2 16,0 0-7-16,0 0-5 0,0 0-6 0,0 0 0 16,0 0-25-16,127-21-26 0,-105 18-25 0,4 3-8 15,2 0-3-15,0 0-7 0,-1 0-7 0,-1-3-26 16,2 3-36-16,-1-3-63 0,0 3-99 16,-3 0-178-16,-7 0-159 0,-5 0-656 0</inkml:trace>
  <inkml:trace contextRef="#ctx0" brushRef="#br0" timeOffset="681.52">25314 14518 1635 0,'0'0'76'0,"0"0"-110"16,0 0-4-16,0 0 7 0,0 0 17 0,0 0 37 15,0 0 47-15,0 0 27 0,0 0 9 0,0 0-25 16,0 0-25-16,0 0-11 0,84 142-4 0,-78-101-3 15,-4 2-15-15,5-3-17 0,-4-2-20 16,1 0-40-16,-3-6-113 0,8-6-154 0,-7-4-180 16,0-9-622-16</inkml:trace>
  <inkml:trace contextRef="#ctx0" brushRef="#br0" timeOffset="2766.78">24471 10896 140 0,'0'0'120'0,"0"0"-17"0,0 0 33 16,0 0 36-16,0 0 20 0,0 0 1 0,0 0 8 15,0 0-1-15,0 0-23 0,0 0-13 0,0 0-24 16,0-11-12-16,0 8-14 0,0 1-10 16,0 2-8-16,-2-6-20 0,-1 3-8 0,-2 1-4 15,2-4-9-15,-1 1-1 0,-6-1-13 0,6 1-22 16,-5-3-1-16,-2 0-14 0,-2-3 5 15,-1-3 6-15,1 1-9 0,-3-1 10 0,1-1-3 16,-3-1-3-16,-4-3 10 0,3 0-10 0,-4-3-1 16,-2 3 4-16,-3-5-8 0,1 1 3 15,1-2 4-15,-2 4 3 0,0-1 13 0,2 0 4 16,1 6-2-16,6-2-12 0,-4 2-18 0,5-3-7 16,-3 3-14-16,5 2-16 0,2 1-15 0,1 2-34 15,2 0-34-15,4 3-57 0,1 2-121 16,4 1-172-16,2 2-96 0,0 1-648 0</inkml:trace>
  <inkml:trace contextRef="#ctx0" brushRef="#br0" timeOffset="3344.09">23860 10521 1227 0,'0'0'317'0,"0"0"-80"0,0 0-67 0,0 0-45 16,0 0-32-16,0 0-14 0,0 0-18 0,0 0-22 15,0 0-31-15,0 0-24 0,0 0 1 0,0 0 6 16,0 0 15-16,0 0 9 0,-14 9-6 16,17-7-7-16,-2 4-7 0,5-4-5 0,-3 1 5 15,-1 3 3-15,-2-6 7 0,2 5 1 0,-1-2-2 16,1-3 0-16,2 2-1 0,-4-2 1 15,1 0 3-15,-1 0 8 0,0 0 11 0,0 0 15 16,0 0 16-16,0 0 17 0,0 0 11 0,0 0 5 16,0 0-8-16,-5 0-28 0,2-5-30 0,-1 0-22 15,-5-4-11-15,3 1 1 0,-4 0 12 0,0-3-1 16,3 2 0-16,-2-2-2 0,-4-3-4 16,6 3 1-16,-2-2 4 0,-2-1 6 0,4 3 9 15,-1 3 3-15,3 3 0 0,0 0-4 0,2 2-6 16,3 0-7-16,0 0-6 0,0 3 1 15,0 0-7-15,0-2-10 0,0 2-13 0,3-3-1 16,5 3 5-16,2-3 9 0,4 3 12 0,-1 0 1 16,3 0-2-16,1 3-2 0,0 2-12 0,5 1-25 15,-4-1-51-15,7 6-75 0,-3 0-145 0,-6-3-268 16,-3-3-847-16</inkml:trace>
  <inkml:trace contextRef="#ctx0" brushRef="#br0" timeOffset="7424.2">28734 7462 1316 0,'0'0'284'0,"0"0"-45"0,0 0 10 0,0 0-15 16,0 0-39-16,0 0-33 0,0 0-33 0,0 0-32 15,0 0-26-15,0 0-24 0,0 0-23 16,0 0-10-16,-18 9-10 0,14-7-2 0,-5 4 7 16,-1 2-3-16,-2 0 4 0,-2 3-3 0,-1 0-2 15,-3 2 4-15,-2 1-3 0,-2 2 3 0,3-4 2 16,-3 5-5-16,-1-4 4 0,5-2-1 16,-3 0-1-16,2-3 3 0,2 3-6 0,1-3-1 15,-2-3 0-15,3 3-5 0,1-2 5 0,4-3-6 16,1-1-6-16,0 1-9 0,5 0-30 0,1-3-39 15,3 0-68-15,0 0-118 0,0 0-75 0,2 0-115 16,-1 2-119-16,2-2-642 0</inkml:trace>
  <inkml:trace contextRef="#ctx0" brushRef="#br0" timeOffset="7783.48">28446 7555 1044 0,'0'0'355'0,"0"0"-97"0,0 0 4 0,0 0 4 16,0 0-41-16,0 0-43 0,0 0-34 16,0 0-38-16,0 0-38 0,0 0-23 0,0 0-19 15,0 0-9-15,0 0-3 0,0 0-12 0,-22 5-1 16,7 5-2-16,-4 3-1 0,1 1 7 0,-4-1-2 15,4 4 1-15,-1-1 5 0,-1 0-3 0,4-2 6 16,-1-1 2-16,2-2-6 0,3-1 5 16,1-2-5-16,1-3-7 0,5 1 7 0,0-4-15 15,4-2-3-15,1 3-9 0,0-3-18 0,0 0 3 16,4 3 0-16,0-1 6 0,2 1 17 0,5 3-1 16,-3-4 1-16,5 1 3 0,2 0-6 0,3-3 6 15,-2 0-1-15,6 0 2 0,0 0-5 16,0 0-37-16,4-6-51 0,-5 4-79 15,0-1-153-15,-7 0-299 0,-2 0-863 0</inkml:trace>
  <inkml:trace contextRef="#ctx0" brushRef="#br0" timeOffset="10821.03">19286 6971 0 0,'0'0'0'0,"0"0"0"0,0 0 0 0,0 0 0 16,0 0 0-16,0 0 0 0</inkml:trace>
  <inkml:trace contextRef="#ctx0" brushRef="#br0" timeOffset="11038.44">19286 6971 280 0,'-9'-8'114'0,"3"5"-6"0,5 1 0 0,-3 2-13 15,1-3-11-15,-3 3-10 0,1 0-10 0,-3 0-3 16,1 0-2-16,-3 0-2 0,-4 3 3 16,0 2 2-16,-5 3-3 0,-4 0 1 0,-1 1-9 15,-6 1-13-15,-5 4-10 0,0 0-9 0,-4-2-1 16,-1 1-3-16,-3 4-1 0,1-4-2 0,-2 1-8 16,1-1-1-16,2-5-2 0,1 3-3 15,5-3-1-15,2-2-5 0,1-1-18 0,5 1-27 16,5-1-66-16,1 3-88 0,9-4-94 0,3-1-528 0</inkml:trace>
  <inkml:trace contextRef="#ctx0" brushRef="#br0" timeOffset="11524.28">18615 6993 395 0,'0'0'434'0,"0"0"-209"16,0 0-39-16,0 0-22 0,0 0-31 16,0 0-37-16,0 0-38 0,0 0-21 0,0 0-1 0,0 0 10 15,0 0 4-15,0 0-3 0,0 0-6 0,0 0-7 16,-55 66-4-16,36-44-2 0,-1 0 2 16,-2 5-2-16,0-3-4 0,-3 2 0 0,-1 4-5 15,-1 0 0-15,-2 0 1 0,1-6-4 0,1 2 4 16,1-4 1-16,3-1 0 0,3-2 4 15,0-2-1-15,7-7-3 0,-1 1-5 0,6-3-6 16,2-2-4-16,2-2-4 0,3-4-8 0,-1 3-11 16,2-3-16-16,0 0 3 0,3 0 10 15,4 0 12-15,4 0 21 0,3 0 2 0,5-3-4 16,3-4 1-16,6-4-7 0,1 0 0 0,5 1-1 16,-1-4-6-16,0 3-5 0,-1 3-16 0,1 3-19 15,-3-1-23-15,1 3-34 0,-3 3-57 16,1 0-79-16,-1 0-116 0,-5 0-455 0,-9 0 255 0</inkml:trace>
  <inkml:trace contextRef="#ctx0" brushRef="#br0" timeOffset="12171.5">19702 7788 330 0,'0'0'272'0,"0"0"-57"16,0 0-13-16,0 0-11 0,0 0-8 15,0 0-2-15,0 0 0 0,0 0-14 0,0 0-18 16,64-121-30-16,-46 102-24 0,1 3-19 0,3 0-16 16,0-1-14-16,0 1-14 0,2 1-18 0,-5 4-7 15,2 0-10-15,-5 3-8 0,2 0-7 0,-4 3-23 16,0 2-30-16,-5 0-40 0,1 3-58 0,-6 0-67 15,0 6-63-15,-1-1-41 0,-3 3-26 0,-3-2 60 16,-1-1-243-16</inkml:trace>
  <inkml:trace contextRef="#ctx0" brushRef="#br0" timeOffset="12361.8">19737 7873 0 0,'0'0'573'0,"0"0"-349"0,0 0 8 15,0 0-8-15,0 0-10 0,0 0-20 16,0 0-19-16,0 0-21 0,0 0-30 0,0 0-28 16,0 0-19-16,124-85-16 0,-106 69-16 0,1-1-14 15,2 1-14-15,-6 0-10 0,4 2-7 16,-4 5-15-16,2-2-24 0,-3 3-46 0,-5 5-81 16,4 3-162-16,-6 0-218 0,-2 0-723 0</inkml:trace>
  <inkml:trace contextRef="#ctx0" brushRef="#br0" timeOffset="14348.26">28289 8016 104 0,'0'0'285'16,"0"0"-188"-16,0 0 28 0,0 0 21 0,0 0 12 16,0 0-1-16,0 0-15 0,0 0-22 0,0 0-18 15,0 0-8-15,0 0-5 0,-41-6 5 0,41 6-1 16,0 0 0-16,0 0-6 0,-1 0-18 16,1 0-17-16,0 0-19 0,0 0-11 0,0 0-9 15,0 0-6-15,0 0-4 0,0 0-1 0,0 0 7 16,0 0 10-16,0 0 12 0,0-2 12 0,1 2 11 15,-1 0 3-15,3-3-1 0,-1 0-6 0,1 1-11 16,3-4-11-16,5 1-4 0,0-3-9 0,7-3 2 16,-2 4-1-16,2-4-1 0,3 3 9 15,-1-3 0-15,2 0 4 0,2 3 2 0,-3-3-9 16,2-2 3-16,0 2-6 0,-1-3-1 0,3 3-1 16,-3 1-8-16,-1 0-1 0,1-1-4 15,-3 3-4-15,1 0 1 0,-2 0-2 16,-5 2 0-16,-2 1-1 0,0 2-3 0,-4-2-3 0,0 2-2 15,-3 3-1-15,-2 0 0 0,-2 0-3 0,0 0 0 16,0 0-2-16,0 0-1 0,0 0-8 16,0 0-12-16,0 0-21 0,0 0-28 0,0 0-43 15,0 0-48-15,-2 0-71 0,2 0-88 0,0 0-53 16,0 0 3-16,0 0 63 0,0 0-228 0</inkml:trace>
  <inkml:trace contextRef="#ctx0" brushRef="#br0" timeOffset="15428.68">28175 8276 804 0,'0'0'326'16,"0"0"-57"-16,0 0-44 0,0 0-30 0,0 0-34 16,0 0-38-16,0 0-43 0,0 0-42 15,0 0-27-15,0 0-12 0,0 0 9 0,0 0 21 16,0 0 14-16,132-77 15 0,-102 61 12 0,8-1 7 16,-4 4 5-16,-1-3-5 0,0 2-8 0,-1-2-10 15,-2 4-14-15,1-2-10 0,-1 3-15 16,-4 0-11-16,-2 0-7 0,-2 1-8 0,-3 1-12 15,0 1-20-15,-5 3-30 0,0-1-45 0,-3 4-65 16,-3-1-96-16,-1 0-156 0,-4 3-103 0,-1 0-723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B847E-82E5-49DD-A6C4-FACBFC42649C}" type="datetimeFigureOut">
              <a:rPr lang="en-US" smtClean="0"/>
              <a:t>2024-04-29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F375-3708-4119-BD6C-7480F1715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F9177-0FC6-4B28-AF1F-9833CB6C093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1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19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37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0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8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7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F9177-0FC6-4B28-AF1F-9833CB6C093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2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5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4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2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8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8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1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7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39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1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9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GE.1 - Datagram Switching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9891-6328-49CB-81AA-B5816A820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649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9891-6328-49CB-81AA-B5816A8205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0320469" y="6372036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F497D"/>
                </a:solidFill>
              </a:rPr>
              <a:t>TU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>
                <a:solidFill>
                  <a:srgbClr val="1F497D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569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.exarchakos@tue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Telecommunication Systems</a:t>
            </a:r>
            <a:br>
              <a:rPr lang="en-US" dirty="0"/>
            </a:br>
            <a:r>
              <a:rPr lang="en-US" sz="4000" dirty="0"/>
              <a:t>5XTA0 – Q4 2023/2024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4242546"/>
            <a:ext cx="9144000" cy="18758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M3: Internetworking &amp; Reliable Transport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Georgios Exarchakos, </a:t>
            </a:r>
            <a:r>
              <a:rPr lang="en-US" sz="1800" dirty="0">
                <a:hlinkClick r:id="rId3"/>
              </a:rPr>
              <a:t>g.exarchakos@tue.nl</a:t>
            </a:r>
            <a:r>
              <a:rPr lang="en-US" sz="1800" dirty="0"/>
              <a:t>, </a:t>
            </a:r>
            <a:r>
              <a:rPr lang="en-US" sz="1800"/>
              <a:t>Flux 9.095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073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10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9" y="5229201"/>
            <a:ext cx="499187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(B): table has entry for the destination}</a:t>
            </a:r>
          </a:p>
          <a:p>
            <a:r>
              <a:rPr lang="en-US" dirty="0">
                <a:cs typeface="Courier New" panose="02070309020205020404" pitchFamily="49" charset="0"/>
              </a:rPr>
              <a:t>* Forward just to the known port based on the table</a:t>
            </a:r>
          </a:p>
          <a:p>
            <a:r>
              <a:rPr lang="en-US" b="1" dirty="0">
                <a:cs typeface="Courier New" panose="02070309020205020404" pitchFamily="49" charset="0"/>
              </a:rPr>
              <a:t>* Store packet originator with incoming port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8047303" y="4570417"/>
            <a:ext cx="367893" cy="369332"/>
            <a:chOff x="558600" y="4982340"/>
            <a:chExt cx="3527747" cy="354157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4439817" y="3205706"/>
            <a:ext cx="367893" cy="369332"/>
            <a:chOff x="558600" y="4982340"/>
            <a:chExt cx="3527747" cy="3541577"/>
          </a:xfrm>
        </p:grpSpPr>
        <p:sp>
          <p:nvSpPr>
            <p:cNvPr id="41" name="TextBox 4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6528049" y="2701650"/>
            <a:ext cx="367893" cy="369332"/>
            <a:chOff x="558600" y="4982340"/>
            <a:chExt cx="3527747" cy="3541577"/>
          </a:xfrm>
        </p:grpSpPr>
        <p:sp>
          <p:nvSpPr>
            <p:cNvPr id="48" name="TextBox 4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 rot="4092074">
            <a:off x="7579430" y="3116384"/>
            <a:ext cx="367893" cy="369333"/>
            <a:chOff x="558603" y="3591651"/>
            <a:chExt cx="3527741" cy="3541584"/>
          </a:xfrm>
        </p:grpSpPr>
        <p:sp>
          <p:nvSpPr>
            <p:cNvPr id="55" name="TextBox 54"/>
            <p:cNvSpPr txBox="1"/>
            <p:nvPr/>
          </p:nvSpPr>
          <p:spPr>
            <a:xfrm>
              <a:off x="996850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0801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68312" y="3591662"/>
              <a:ext cx="439342" cy="3541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7659" y="3591655"/>
              <a:ext cx="439342" cy="3541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7002" y="3591656"/>
              <a:ext cx="439342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8603" y="3591656"/>
              <a:ext cx="439341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9158104" y="4564322"/>
            <a:ext cx="367893" cy="369332"/>
            <a:chOff x="558600" y="4982340"/>
            <a:chExt cx="3527747" cy="3541577"/>
          </a:xfrm>
        </p:grpSpPr>
        <p:sp>
          <p:nvSpPr>
            <p:cNvPr id="62" name="TextBox 61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 rot="15491375">
            <a:off x="8652797" y="3992272"/>
            <a:ext cx="367893" cy="369332"/>
            <a:chOff x="558599" y="3591645"/>
            <a:chExt cx="3527749" cy="3541591"/>
          </a:xfrm>
        </p:grpSpPr>
        <p:sp>
          <p:nvSpPr>
            <p:cNvPr id="73" name="TextBox 72"/>
            <p:cNvSpPr txBox="1"/>
            <p:nvPr/>
          </p:nvSpPr>
          <p:spPr>
            <a:xfrm>
              <a:off x="996853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0806" y="3591652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68314" y="3591652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07656" y="3591648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47006" y="3591651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599" y="3591645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rot="5400000">
            <a:off x="8713835" y="5005565"/>
            <a:ext cx="367892" cy="369333"/>
            <a:chOff x="558600" y="3591651"/>
            <a:chExt cx="3527742" cy="3541587"/>
          </a:xfrm>
        </p:grpSpPr>
        <p:sp>
          <p:nvSpPr>
            <p:cNvPr id="82" name="TextBox 81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>
            <a:grpSpLocks noChangeAspect="1"/>
          </p:cNvGrpSpPr>
          <p:nvPr/>
        </p:nvGrpSpPr>
        <p:grpSpPr>
          <a:xfrm>
            <a:off x="3329016" y="3211801"/>
            <a:ext cx="367893" cy="369332"/>
            <a:chOff x="558600" y="4982340"/>
            <a:chExt cx="3527747" cy="3541577"/>
          </a:xfrm>
        </p:grpSpPr>
        <p:sp>
          <p:nvSpPr>
            <p:cNvPr id="159" name="TextBox 15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5" name="Group 164"/>
          <p:cNvGrpSpPr>
            <a:grpSpLocks noChangeAspect="1"/>
          </p:cNvGrpSpPr>
          <p:nvPr/>
        </p:nvGrpSpPr>
        <p:grpSpPr>
          <a:xfrm rot="16200000">
            <a:off x="4007477" y="2662705"/>
            <a:ext cx="367892" cy="369333"/>
            <a:chOff x="558600" y="3591650"/>
            <a:chExt cx="3527742" cy="3541587"/>
          </a:xfrm>
        </p:grpSpPr>
        <p:sp>
          <p:nvSpPr>
            <p:cNvPr id="166" name="TextBox 165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>
            <a:grpSpLocks noChangeAspect="1"/>
          </p:cNvGrpSpPr>
          <p:nvPr/>
        </p:nvGrpSpPr>
        <p:grpSpPr>
          <a:xfrm rot="5400000">
            <a:off x="3995548" y="3646949"/>
            <a:ext cx="367892" cy="369333"/>
            <a:chOff x="558600" y="3591651"/>
            <a:chExt cx="3527742" cy="3541587"/>
          </a:xfrm>
        </p:grpSpPr>
        <p:sp>
          <p:nvSpPr>
            <p:cNvPr id="173" name="TextBox 172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9" name="Table 17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00651" y="1412776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big?</a:t>
            </a: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8837594" y="1782109"/>
            <a:ext cx="435769" cy="40301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7"/>
          <a:stretch/>
        </p:blipFill>
        <p:spPr bwMode="auto">
          <a:xfrm>
            <a:off x="1919537" y="1977480"/>
            <a:ext cx="5244811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19536" y="1700808"/>
            <a:ext cx="1224136" cy="446449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68008" y="2927678"/>
            <a:ext cx="872602" cy="2769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7200 </a:t>
            </a:r>
            <a:r>
              <a:rPr lang="en-US" b="1" dirty="0" err="1">
                <a:solidFill>
                  <a:schemeClr val="bg1"/>
                </a:solidFill>
              </a:rPr>
              <a:t>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0056" y="4365104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lifetime per entry 15sec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entry has max life 120sec.</a:t>
            </a:r>
          </a:p>
          <a:p>
            <a:endParaRPr lang="en-US" dirty="0"/>
          </a:p>
          <a:p>
            <a:r>
              <a:rPr lang="en-US" b="1" dirty="0">
                <a:sym typeface="Wingdings"/>
              </a:rPr>
              <a:t>   </a:t>
            </a:r>
            <a:r>
              <a:rPr lang="en-US" dirty="0"/>
              <a:t>Bridge cannot translate packet to </a:t>
            </a:r>
            <a:br>
              <a:rPr lang="en-US" dirty="0"/>
            </a:br>
            <a:r>
              <a:rPr lang="en-US" dirty="0"/>
              <a:t>      another network type</a:t>
            </a:r>
          </a:p>
        </p:txBody>
      </p:sp>
    </p:spTree>
    <p:extLst>
      <p:ext uri="{BB962C8B-B14F-4D97-AF65-F5344CB8AC3E}">
        <p14:creationId xmlns:p14="http://schemas.microsoft.com/office/powerpoint/2010/main" val="24990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12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4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13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>
            <a:grpSpLocks noChangeAspect="1"/>
          </p:cNvGrpSpPr>
          <p:nvPr/>
        </p:nvGrpSpPr>
        <p:grpSpPr>
          <a:xfrm rot="557719">
            <a:off x="3589551" y="5038631"/>
            <a:ext cx="367893" cy="369332"/>
            <a:chOff x="558604" y="3591648"/>
            <a:chExt cx="3527739" cy="3541591"/>
          </a:xfrm>
        </p:grpSpPr>
        <p:sp>
          <p:nvSpPr>
            <p:cNvPr id="54" name="TextBox 53"/>
            <p:cNvSpPr txBox="1"/>
            <p:nvPr/>
          </p:nvSpPr>
          <p:spPr>
            <a:xfrm>
              <a:off x="996849" y="3591652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30804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68305" y="3591651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7654" y="3591654"/>
              <a:ext cx="439342" cy="35415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7001" y="3591648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8604" y="3591651"/>
              <a:ext cx="439341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 rot="20486861">
            <a:off x="3256614" y="3093860"/>
            <a:ext cx="367893" cy="369333"/>
            <a:chOff x="558604" y="3591653"/>
            <a:chExt cx="3527739" cy="3541585"/>
          </a:xfrm>
        </p:grpSpPr>
        <p:sp>
          <p:nvSpPr>
            <p:cNvPr id="61" name="TextBox 60"/>
            <p:cNvSpPr txBox="1"/>
            <p:nvPr/>
          </p:nvSpPr>
          <p:spPr>
            <a:xfrm>
              <a:off x="996855" y="3591654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30798" y="3591654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68309" y="3591653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7657" y="3591660"/>
              <a:ext cx="439342" cy="354157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7001" y="3591657"/>
              <a:ext cx="439342" cy="35415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604" y="3591659"/>
              <a:ext cx="439341" cy="35415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092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14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0" name="Group 69"/>
          <p:cNvGrpSpPr>
            <a:grpSpLocks noChangeAspect="1"/>
          </p:cNvGrpSpPr>
          <p:nvPr/>
        </p:nvGrpSpPr>
        <p:grpSpPr>
          <a:xfrm rot="2163286">
            <a:off x="4191054" y="3615035"/>
            <a:ext cx="367893" cy="369333"/>
            <a:chOff x="558598" y="3591651"/>
            <a:chExt cx="3527751" cy="3541587"/>
          </a:xfrm>
        </p:grpSpPr>
        <p:sp>
          <p:nvSpPr>
            <p:cNvPr id="72" name="TextBox 71"/>
            <p:cNvSpPr txBox="1"/>
            <p:nvPr/>
          </p:nvSpPr>
          <p:spPr>
            <a:xfrm>
              <a:off x="996848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6830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7651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47007" y="3591657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8598" y="3591654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4431109" y="3435426"/>
            <a:ext cx="367893" cy="369332"/>
            <a:chOff x="558600" y="4982340"/>
            <a:chExt cx="3527747" cy="3541577"/>
          </a:xfrm>
        </p:grpSpPr>
        <p:sp>
          <p:nvSpPr>
            <p:cNvPr id="79" name="TextBox 7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6804502" y="2931109"/>
            <a:ext cx="367893" cy="369332"/>
            <a:chOff x="558600" y="4982340"/>
            <a:chExt cx="3527747" cy="3541577"/>
          </a:xfrm>
        </p:grpSpPr>
        <p:sp>
          <p:nvSpPr>
            <p:cNvPr id="89" name="TextBox 8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7442128" y="4513772"/>
            <a:ext cx="367893" cy="369332"/>
            <a:chOff x="558600" y="4982340"/>
            <a:chExt cx="3527747" cy="3541577"/>
          </a:xfrm>
        </p:grpSpPr>
        <p:sp>
          <p:nvSpPr>
            <p:cNvPr id="98" name="TextBox 9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>
            <a:grpSpLocks noChangeAspect="1"/>
          </p:cNvGrpSpPr>
          <p:nvPr/>
        </p:nvGrpSpPr>
        <p:grpSpPr>
          <a:xfrm rot="5400000">
            <a:off x="4052397" y="2646198"/>
            <a:ext cx="367892" cy="369333"/>
            <a:chOff x="558600" y="3591651"/>
            <a:chExt cx="3527742" cy="3541587"/>
          </a:xfrm>
        </p:grpSpPr>
        <p:sp>
          <p:nvSpPr>
            <p:cNvPr id="106" name="TextBox 105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15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15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2" name="Group 111"/>
          <p:cNvGrpSpPr>
            <a:grpSpLocks noChangeAspect="1"/>
          </p:cNvGrpSpPr>
          <p:nvPr/>
        </p:nvGrpSpPr>
        <p:grpSpPr>
          <a:xfrm rot="16200000">
            <a:off x="7275547" y="2124285"/>
            <a:ext cx="367892" cy="369333"/>
            <a:chOff x="558600" y="3591650"/>
            <a:chExt cx="3527742" cy="354158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 rot="20283467">
            <a:off x="7960355" y="2442370"/>
            <a:ext cx="367892" cy="369332"/>
            <a:chOff x="558597" y="3591648"/>
            <a:chExt cx="3527744" cy="3541590"/>
          </a:xfrm>
        </p:grpSpPr>
        <p:sp>
          <p:nvSpPr>
            <p:cNvPr id="120" name="TextBox 119"/>
            <p:cNvSpPr txBox="1"/>
            <p:nvPr/>
          </p:nvSpPr>
          <p:spPr>
            <a:xfrm>
              <a:off x="996850" y="359166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30797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68308" y="3591654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07659" y="3591650"/>
              <a:ext cx="439342" cy="35415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46999" y="3591650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8597" y="3591648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/>
          <p:cNvGrpSpPr>
            <a:grpSpLocks noChangeAspect="1"/>
          </p:cNvGrpSpPr>
          <p:nvPr/>
        </p:nvGrpSpPr>
        <p:grpSpPr>
          <a:xfrm rot="4614811">
            <a:off x="7576490" y="3200206"/>
            <a:ext cx="367892" cy="369333"/>
            <a:chOff x="558606" y="3591650"/>
            <a:chExt cx="3527745" cy="3541597"/>
          </a:xfrm>
        </p:grpSpPr>
        <p:sp>
          <p:nvSpPr>
            <p:cNvPr id="144" name="TextBox 143"/>
            <p:cNvSpPr txBox="1"/>
            <p:nvPr/>
          </p:nvSpPr>
          <p:spPr>
            <a:xfrm>
              <a:off x="996845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30807" y="3591654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68315" y="3591658"/>
              <a:ext cx="439342" cy="35415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07656" y="3591657"/>
              <a:ext cx="439342" cy="35415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647009" y="3591650"/>
              <a:ext cx="439342" cy="35415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58606" y="3591657"/>
              <a:ext cx="439342" cy="3541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 rot="4614811">
            <a:off x="8073667" y="3916523"/>
            <a:ext cx="367892" cy="369333"/>
            <a:chOff x="558606" y="3591650"/>
            <a:chExt cx="3527745" cy="3541597"/>
          </a:xfrm>
        </p:grpSpPr>
        <p:sp>
          <p:nvSpPr>
            <p:cNvPr id="151" name="TextBox 150"/>
            <p:cNvSpPr txBox="1"/>
            <p:nvPr/>
          </p:nvSpPr>
          <p:spPr>
            <a:xfrm>
              <a:off x="996845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330807" y="3591654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8315" y="3591658"/>
              <a:ext cx="439342" cy="35415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07656" y="3591657"/>
              <a:ext cx="439342" cy="354158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647009" y="3591650"/>
              <a:ext cx="439342" cy="35415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58606" y="3591657"/>
              <a:ext cx="439342" cy="3541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/>
          <p:cNvGrpSpPr>
            <a:grpSpLocks noChangeAspect="1"/>
          </p:cNvGrpSpPr>
          <p:nvPr/>
        </p:nvGrpSpPr>
        <p:grpSpPr>
          <a:xfrm rot="16200000">
            <a:off x="7843821" y="5010767"/>
            <a:ext cx="367892" cy="369333"/>
            <a:chOff x="558600" y="3591650"/>
            <a:chExt cx="3527742" cy="3541587"/>
          </a:xfrm>
        </p:grpSpPr>
        <p:sp>
          <p:nvSpPr>
            <p:cNvPr id="158" name="TextBox 157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/>
          <p:cNvGrpSpPr>
            <a:grpSpLocks noChangeAspect="1"/>
          </p:cNvGrpSpPr>
          <p:nvPr/>
        </p:nvGrpSpPr>
        <p:grpSpPr>
          <a:xfrm>
            <a:off x="8563794" y="4759438"/>
            <a:ext cx="367893" cy="369332"/>
            <a:chOff x="558600" y="4982340"/>
            <a:chExt cx="3527747" cy="3541577"/>
          </a:xfrm>
        </p:grpSpPr>
        <p:sp>
          <p:nvSpPr>
            <p:cNvPr id="165" name="TextBox 164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52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16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2" name="Group 111"/>
          <p:cNvGrpSpPr>
            <a:grpSpLocks noChangeAspect="1"/>
          </p:cNvGrpSpPr>
          <p:nvPr/>
        </p:nvGrpSpPr>
        <p:grpSpPr>
          <a:xfrm rot="16200000">
            <a:off x="7275547" y="2124285"/>
            <a:ext cx="367892" cy="369333"/>
            <a:chOff x="558600" y="3591650"/>
            <a:chExt cx="3527742" cy="354158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 rot="20283467">
            <a:off x="7960355" y="2442370"/>
            <a:ext cx="367892" cy="369332"/>
            <a:chOff x="558597" y="3591648"/>
            <a:chExt cx="3527744" cy="3541590"/>
          </a:xfrm>
        </p:grpSpPr>
        <p:sp>
          <p:nvSpPr>
            <p:cNvPr id="120" name="TextBox 119"/>
            <p:cNvSpPr txBox="1"/>
            <p:nvPr/>
          </p:nvSpPr>
          <p:spPr>
            <a:xfrm>
              <a:off x="996850" y="359166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30797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68308" y="3591654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07659" y="3591650"/>
              <a:ext cx="439342" cy="35415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646999" y="3591650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8597" y="3591648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/>
          <p:cNvGrpSpPr>
            <a:grpSpLocks noChangeAspect="1"/>
          </p:cNvGrpSpPr>
          <p:nvPr/>
        </p:nvGrpSpPr>
        <p:grpSpPr>
          <a:xfrm rot="16200000">
            <a:off x="7843821" y="5010767"/>
            <a:ext cx="367892" cy="369333"/>
            <a:chOff x="558600" y="3591650"/>
            <a:chExt cx="3527742" cy="3541587"/>
          </a:xfrm>
        </p:grpSpPr>
        <p:sp>
          <p:nvSpPr>
            <p:cNvPr id="158" name="TextBox 157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/>
          <p:cNvGrpSpPr>
            <a:grpSpLocks noChangeAspect="1"/>
          </p:cNvGrpSpPr>
          <p:nvPr/>
        </p:nvGrpSpPr>
        <p:grpSpPr>
          <a:xfrm>
            <a:off x="8563794" y="4759438"/>
            <a:ext cx="367893" cy="369332"/>
            <a:chOff x="558600" y="4982340"/>
            <a:chExt cx="3527747" cy="3541577"/>
          </a:xfrm>
        </p:grpSpPr>
        <p:sp>
          <p:nvSpPr>
            <p:cNvPr id="165" name="TextBox 164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/>
          <p:cNvGrpSpPr>
            <a:grpSpLocks noChangeAspect="1"/>
          </p:cNvGrpSpPr>
          <p:nvPr/>
        </p:nvGrpSpPr>
        <p:grpSpPr>
          <a:xfrm rot="2163286">
            <a:off x="4191054" y="3615035"/>
            <a:ext cx="367893" cy="369333"/>
            <a:chOff x="558598" y="3591651"/>
            <a:chExt cx="3527751" cy="3541587"/>
          </a:xfrm>
        </p:grpSpPr>
        <p:sp>
          <p:nvSpPr>
            <p:cNvPr id="97" name="TextBox 96"/>
            <p:cNvSpPr txBox="1"/>
            <p:nvPr/>
          </p:nvSpPr>
          <p:spPr>
            <a:xfrm>
              <a:off x="996848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6830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07651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647007" y="3591657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8598" y="3591654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/>
          <p:cNvGrpSpPr>
            <a:grpSpLocks noChangeAspect="1"/>
          </p:cNvGrpSpPr>
          <p:nvPr/>
        </p:nvGrpSpPr>
        <p:grpSpPr>
          <a:xfrm>
            <a:off x="4431109" y="3435426"/>
            <a:ext cx="367893" cy="369332"/>
            <a:chOff x="558600" y="4982340"/>
            <a:chExt cx="3527747" cy="3541577"/>
          </a:xfrm>
        </p:grpSpPr>
        <p:sp>
          <p:nvSpPr>
            <p:cNvPr id="105" name="TextBox 104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/>
          <p:cNvGrpSpPr>
            <a:grpSpLocks noChangeAspect="1"/>
          </p:cNvGrpSpPr>
          <p:nvPr/>
        </p:nvGrpSpPr>
        <p:grpSpPr>
          <a:xfrm>
            <a:off x="6804502" y="2931109"/>
            <a:ext cx="367893" cy="369332"/>
            <a:chOff x="558600" y="4982340"/>
            <a:chExt cx="3527747" cy="3541577"/>
          </a:xfrm>
        </p:grpSpPr>
        <p:sp>
          <p:nvSpPr>
            <p:cNvPr id="171" name="TextBox 17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/>
          <p:cNvGrpSpPr>
            <a:grpSpLocks noChangeAspect="1"/>
          </p:cNvGrpSpPr>
          <p:nvPr/>
        </p:nvGrpSpPr>
        <p:grpSpPr>
          <a:xfrm>
            <a:off x="7442128" y="4513772"/>
            <a:ext cx="367893" cy="369332"/>
            <a:chOff x="558600" y="4982340"/>
            <a:chExt cx="3527747" cy="3541577"/>
          </a:xfrm>
        </p:grpSpPr>
        <p:sp>
          <p:nvSpPr>
            <p:cNvPr id="178" name="TextBox 17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3" name="Table 202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0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3" name="Table 202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25039" y="3501008"/>
            <a:ext cx="2880320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400" dirty="0"/>
              <a:t>Redundancy</a:t>
            </a:r>
          </a:p>
          <a:p>
            <a:pPr algn="ctr"/>
            <a:r>
              <a:rPr lang="en-US" sz="2400" dirty="0"/>
              <a:t>but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lots of packets around</a:t>
            </a:r>
          </a:p>
        </p:txBody>
      </p:sp>
      <p:sp>
        <p:nvSpPr>
          <p:cNvPr id="7" name="Right Arrow 6"/>
          <p:cNvSpPr/>
          <p:nvPr/>
        </p:nvSpPr>
        <p:spPr>
          <a:xfrm rot="11993959">
            <a:off x="3798411" y="3371896"/>
            <a:ext cx="1008112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 rot="19824002">
            <a:off x="7453115" y="3249754"/>
            <a:ext cx="1008112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ight Arrow 142"/>
          <p:cNvSpPr/>
          <p:nvPr/>
        </p:nvSpPr>
        <p:spPr>
          <a:xfrm rot="1387600">
            <a:off x="7472213" y="4962268"/>
            <a:ext cx="1008112" cy="21602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9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with </a:t>
            </a:r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18</a:t>
            </a:fld>
            <a:endParaRPr lang="en-US"/>
          </a:p>
        </p:txBody>
      </p:sp>
      <p:cxnSp>
        <p:nvCxnSpPr>
          <p:cNvPr id="67" name="Straight Connector 66"/>
          <p:cNvCxnSpPr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1"/>
            <a:endCxn id="126" idx="3"/>
          </p:cNvCxnSpPr>
          <p:nvPr/>
        </p:nvCxnSpPr>
        <p:spPr>
          <a:xfrm flipH="1" flipV="1">
            <a:off x="4659732" y="5374178"/>
            <a:ext cx="686170" cy="782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238839" y="3436328"/>
            <a:ext cx="1281728" cy="59273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95" idx="3"/>
          </p:cNvCxnSpPr>
          <p:nvPr/>
        </p:nvCxnSpPr>
        <p:spPr>
          <a:xfrm flipH="1">
            <a:off x="8477946" y="4641715"/>
            <a:ext cx="567738" cy="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endCxn id="95" idx="2"/>
          </p:cNvCxnSpPr>
          <p:nvPr/>
        </p:nvCxnSpPr>
        <p:spPr>
          <a:xfrm flipV="1">
            <a:off x="8165987" y="4914226"/>
            <a:ext cx="10085" cy="493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74196" y="4373560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5231905" y="518365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cxnSp>
        <p:nvCxnSpPr>
          <p:cNvPr id="122" name="Straight Connector 121"/>
          <p:cNvCxnSpPr>
            <a:endCxn id="126" idx="2"/>
          </p:cNvCxnSpPr>
          <p:nvPr/>
        </p:nvCxnSpPr>
        <p:spPr>
          <a:xfrm flipV="1">
            <a:off x="4357857" y="5644512"/>
            <a:ext cx="0" cy="3047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>
            <a:grpSpLocks noChangeAspect="1"/>
          </p:cNvGrpSpPr>
          <p:nvPr/>
        </p:nvGrpSpPr>
        <p:grpSpPr>
          <a:xfrm>
            <a:off x="4055982" y="5103845"/>
            <a:ext cx="603751" cy="540666"/>
            <a:chOff x="2021965" y="3717032"/>
            <a:chExt cx="273466" cy="244892"/>
          </a:xfrm>
        </p:grpSpPr>
        <p:sp>
          <p:nvSpPr>
            <p:cNvPr id="126" name="Rectangle 125"/>
            <p:cNvSpPr/>
            <p:nvPr/>
          </p:nvSpPr>
          <p:spPr>
            <a:xfrm>
              <a:off x="2021965" y="3717032"/>
              <a:ext cx="273466" cy="244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/>
            <p:cNvGrpSpPr>
              <a:grpSpLocks noChangeAspect="1"/>
            </p:cNvGrpSpPr>
            <p:nvPr/>
          </p:nvGrpSpPr>
          <p:grpSpPr>
            <a:xfrm>
              <a:off x="2059866" y="3758516"/>
              <a:ext cx="197663" cy="161924"/>
              <a:chOff x="2059866" y="3758516"/>
              <a:chExt cx="197663" cy="161924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2059866" y="3758516"/>
                <a:ext cx="4379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2212338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212338" y="3758516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059866" y="3920440"/>
                <a:ext cx="4519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2105057" y="3758516"/>
                <a:ext cx="107282" cy="1619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urved Connector 15"/>
          <p:cNvCxnSpPr>
            <a:stCxn id="126" idx="1"/>
            <a:endCxn id="71" idx="1"/>
          </p:cNvCxnSpPr>
          <p:nvPr/>
        </p:nvCxnSpPr>
        <p:spPr>
          <a:xfrm rot="10800000">
            <a:off x="3773498" y="3346243"/>
            <a:ext cx="282485" cy="2027937"/>
          </a:xfrm>
          <a:prstGeom prst="curvedConnector3">
            <a:avLst>
              <a:gd name="adj1" fmla="val 49481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1" idx="2"/>
            <a:endCxn id="95" idx="1"/>
          </p:cNvCxnSpPr>
          <p:nvPr/>
        </p:nvCxnSpPr>
        <p:spPr>
          <a:xfrm rot="16200000" flipH="1">
            <a:off x="5461123" y="2230822"/>
            <a:ext cx="1027320" cy="3798823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26" idx="0"/>
          </p:cNvCxnSpPr>
          <p:nvPr/>
        </p:nvCxnSpPr>
        <p:spPr>
          <a:xfrm flipH="1" flipV="1">
            <a:off x="4357857" y="4799077"/>
            <a:ext cx="1" cy="3047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>
            <a:grpSpLocks noChangeAspect="1"/>
          </p:cNvGrpSpPr>
          <p:nvPr/>
        </p:nvGrpSpPr>
        <p:grpSpPr>
          <a:xfrm>
            <a:off x="4860034" y="5216336"/>
            <a:ext cx="367893" cy="369332"/>
            <a:chOff x="558600" y="4982340"/>
            <a:chExt cx="3527747" cy="3541577"/>
          </a:xfrm>
        </p:grpSpPr>
        <p:sp>
          <p:nvSpPr>
            <p:cNvPr id="181" name="TextBox 18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680176" y="468098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10002" y="4949626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8563793" y="4301554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0" name="TextBox 189"/>
          <p:cNvSpPr txBox="1"/>
          <p:nvPr/>
        </p:nvSpPr>
        <p:spPr>
          <a:xfrm>
            <a:off x="7936061" y="4005065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sp>
        <p:nvSpPr>
          <p:cNvPr id="191" name="TextBox 190"/>
          <p:cNvSpPr txBox="1"/>
          <p:nvPr/>
        </p:nvSpPr>
        <p:spPr>
          <a:xfrm>
            <a:off x="3562592" y="33898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935760" y="365846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93" name="TextBox 192"/>
          <p:cNvSpPr txBox="1"/>
          <p:nvPr/>
        </p:nvSpPr>
        <p:spPr>
          <a:xfrm>
            <a:off x="4446209" y="3010388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3818477" y="271389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aphicFrame>
        <p:nvGraphicFramePr>
          <p:cNvPr id="195" name="Table 194"/>
          <p:cNvGraphicFramePr>
            <a:graphicFrameLocks noGrp="1"/>
          </p:cNvGraphicFramePr>
          <p:nvPr/>
        </p:nvGraphicFramePr>
        <p:xfrm>
          <a:off x="2351584" y="1843222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Table 197"/>
          <p:cNvGraphicFramePr>
            <a:graphicFrameLocks noGrp="1"/>
          </p:cNvGraphicFramePr>
          <p:nvPr/>
        </p:nvGraphicFramePr>
        <p:xfrm>
          <a:off x="8832304" y="486916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0" name="Group 69"/>
          <p:cNvGrpSpPr>
            <a:grpSpLocks noChangeAspect="1"/>
          </p:cNvGrpSpPr>
          <p:nvPr/>
        </p:nvGrpSpPr>
        <p:grpSpPr>
          <a:xfrm rot="2163286">
            <a:off x="4191054" y="3615035"/>
            <a:ext cx="367893" cy="369333"/>
            <a:chOff x="558598" y="3591651"/>
            <a:chExt cx="3527751" cy="3541587"/>
          </a:xfrm>
        </p:grpSpPr>
        <p:sp>
          <p:nvSpPr>
            <p:cNvPr id="72" name="TextBox 71"/>
            <p:cNvSpPr txBox="1"/>
            <p:nvPr/>
          </p:nvSpPr>
          <p:spPr>
            <a:xfrm>
              <a:off x="996848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6830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7651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47007" y="3591657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8598" y="3591654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4431109" y="3435426"/>
            <a:ext cx="367893" cy="369332"/>
            <a:chOff x="558600" y="4982340"/>
            <a:chExt cx="3527747" cy="3541577"/>
          </a:xfrm>
        </p:grpSpPr>
        <p:sp>
          <p:nvSpPr>
            <p:cNvPr id="79" name="TextBox 7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>
            <a:off x="6804502" y="2931109"/>
            <a:ext cx="367893" cy="369332"/>
            <a:chOff x="558600" y="4982340"/>
            <a:chExt cx="3527747" cy="3541577"/>
          </a:xfrm>
        </p:grpSpPr>
        <p:sp>
          <p:nvSpPr>
            <p:cNvPr id="89" name="TextBox 8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7442128" y="4513772"/>
            <a:ext cx="367893" cy="369332"/>
            <a:chOff x="558600" y="4982340"/>
            <a:chExt cx="3527747" cy="3541577"/>
          </a:xfrm>
        </p:grpSpPr>
        <p:sp>
          <p:nvSpPr>
            <p:cNvPr id="98" name="TextBox 9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>
            <a:grpSpLocks noChangeAspect="1"/>
          </p:cNvGrpSpPr>
          <p:nvPr/>
        </p:nvGrpSpPr>
        <p:grpSpPr>
          <a:xfrm rot="5400000">
            <a:off x="4052397" y="2646198"/>
            <a:ext cx="367892" cy="369333"/>
            <a:chOff x="558600" y="3591651"/>
            <a:chExt cx="3527742" cy="3541587"/>
          </a:xfrm>
        </p:grpSpPr>
        <p:sp>
          <p:nvSpPr>
            <p:cNvPr id="106" name="TextBox 105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7626942" y="3435426"/>
            <a:ext cx="183078" cy="42379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7442129" y="3587826"/>
            <a:ext cx="558855" cy="1170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6991" y="3460580"/>
            <a:ext cx="190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Tree is acyclic</a:t>
            </a:r>
          </a:p>
        </p:txBody>
      </p:sp>
    </p:spTree>
    <p:extLst>
      <p:ext uri="{BB962C8B-B14F-4D97-AF65-F5344CB8AC3E}">
        <p14:creationId xmlns:p14="http://schemas.microsoft.com/office/powerpoint/2010/main" val="254089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Telecommunication Systems</a:t>
            </a:r>
            <a:br>
              <a:rPr lang="en-US" dirty="0"/>
            </a:br>
            <a:r>
              <a:rPr lang="en-US" sz="4000" dirty="0"/>
              <a:t>5XTA0 – Q4 2019/2020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4242546"/>
            <a:ext cx="9144000" cy="1875866"/>
          </a:xfrm>
        </p:spPr>
        <p:txBody>
          <a:bodyPr>
            <a:normAutofit/>
          </a:bodyPr>
          <a:lstStyle/>
          <a:p>
            <a:r>
              <a:rPr lang="en-US" b="1" dirty="0"/>
              <a:t>M3: Internetworking &amp; Reliable Transport</a:t>
            </a:r>
          </a:p>
          <a:p>
            <a:pPr marL="3086100" lvl="6" indent="-342900" algn="l">
              <a:buFont typeface="Wingdings 3" panose="05040102010807070707" pitchFamily="18" charset="2"/>
              <a:buChar char=""/>
            </a:pPr>
            <a:r>
              <a:rPr lang="en-US" sz="2400" dirty="0"/>
              <a:t>GE.1 – Interconnected World</a:t>
            </a:r>
          </a:p>
          <a:p>
            <a:pPr marL="3086100" lvl="6" indent="-342900" algn="l">
              <a:buFont typeface="Wingdings 3" panose="05040102010807070707" pitchFamily="18" charset="2"/>
              <a:buChar char=""/>
            </a:pPr>
            <a:r>
              <a:rPr lang="en-US" sz="2400" dirty="0"/>
              <a:t>GE.1 – Datagram Switching</a:t>
            </a:r>
          </a:p>
          <a:p>
            <a:pPr marL="3086100" lvl="6" indent="-342900" algn="l">
              <a:buFont typeface="Wingdings 3" panose="05040102010807070707" pitchFamily="18" charset="2"/>
              <a:buChar char=""/>
            </a:pPr>
            <a:r>
              <a:rPr lang="en-US" sz="2400" dirty="0">
                <a:solidFill>
                  <a:srgbClr val="C00000"/>
                </a:solidFill>
              </a:rPr>
              <a:t>GE.1 – Datagram Networks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0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Datagram</a:t>
            </a:r>
            <a:r>
              <a:rPr lang="en-US" dirty="0"/>
              <a:t>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pkt. hops based on forwarding tables at no delay (?)</a:t>
            </a:r>
          </a:p>
          <a:p>
            <a:pPr lvl="1"/>
            <a:r>
              <a:rPr lang="en-US" sz="2000" dirty="0"/>
              <a:t>path unknown beforehand – </a:t>
            </a:r>
            <a:r>
              <a:rPr lang="en-US" sz="2000" dirty="0">
                <a:solidFill>
                  <a:srgbClr val="C00000"/>
                </a:solidFill>
              </a:rPr>
              <a:t>connectionless</a:t>
            </a:r>
            <a:r>
              <a:rPr lang="en-US" sz="2000" dirty="0"/>
              <a:t> networks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No guarantees</a:t>
            </a:r>
            <a:r>
              <a:rPr lang="en-US" sz="2400" dirty="0"/>
              <a:t> a pkt. will reach destination</a:t>
            </a:r>
          </a:p>
          <a:p>
            <a:endParaRPr lang="en-US" sz="2400" dirty="0"/>
          </a:p>
          <a:p>
            <a:r>
              <a:rPr lang="en-US" sz="2400" dirty="0"/>
              <a:t>Two </a:t>
            </a:r>
            <a:r>
              <a:rPr lang="en-US" sz="2400" dirty="0" err="1"/>
              <a:t>pkts</a:t>
            </a:r>
            <a:r>
              <a:rPr lang="en-US" sz="2400" dirty="0"/>
              <a:t> between same endpoints, follow </a:t>
            </a:r>
            <a:r>
              <a:rPr lang="en-US" sz="2400" dirty="0">
                <a:solidFill>
                  <a:srgbClr val="C00000"/>
                </a:solidFill>
              </a:rPr>
              <a:t>different paths</a:t>
            </a:r>
          </a:p>
          <a:p>
            <a:endParaRPr lang="en-US" sz="2400" dirty="0"/>
          </a:p>
          <a:p>
            <a:r>
              <a:rPr lang="en-US" sz="2400" dirty="0"/>
              <a:t>If a switch fails, </a:t>
            </a:r>
            <a:r>
              <a:rPr lang="en-US" sz="2400" dirty="0">
                <a:solidFill>
                  <a:srgbClr val="C00000"/>
                </a:solidFill>
              </a:rPr>
              <a:t>alternative path</a:t>
            </a:r>
            <a:r>
              <a:rPr lang="en-US" sz="2400" dirty="0"/>
              <a:t> built at runtime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Higher overhead </a:t>
            </a:r>
            <a:r>
              <a:rPr lang="en-US" sz="2400" dirty="0"/>
              <a:t>per pkt. and </a:t>
            </a:r>
            <a:r>
              <a:rPr lang="en-US" sz="2400" dirty="0">
                <a:solidFill>
                  <a:srgbClr val="C00000"/>
                </a:solidFill>
              </a:rPr>
              <a:t>large tables</a:t>
            </a:r>
            <a:r>
              <a:rPr lang="en-US" sz="2400" dirty="0"/>
              <a:t> at switches </a:t>
            </a:r>
            <a:br>
              <a:rPr lang="en-US" sz="2400" dirty="0"/>
            </a:br>
            <a:r>
              <a:rPr lang="en-US" sz="2400" dirty="0"/>
              <a:t>             vs. repeaters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9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4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00C4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N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4075372" y="3647022"/>
            <a:ext cx="1" cy="43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3773496" y="3075908"/>
            <a:ext cx="603752" cy="54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34644" y="3083726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151784" y="3236126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R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8468413" y="4437256"/>
            <a:ext cx="603752" cy="54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529561" y="4445074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8846701" y="4597474"/>
            <a:ext cx="1731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R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63" name="Group 162"/>
          <p:cNvGrpSpPr>
            <a:grpSpLocks noChangeAspect="1"/>
          </p:cNvGrpSpPr>
          <p:nvPr/>
        </p:nvGrpSpPr>
        <p:grpSpPr>
          <a:xfrm>
            <a:off x="3329016" y="3211801"/>
            <a:ext cx="367893" cy="369332"/>
            <a:chOff x="558600" y="4982340"/>
            <a:chExt cx="3527747" cy="3541577"/>
          </a:xfrm>
        </p:grpSpPr>
        <p:sp>
          <p:nvSpPr>
            <p:cNvPr id="164" name="TextBox 163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561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5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00C4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8" y="5229200"/>
            <a:ext cx="57499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 connected to 2 repeaters (R): no table entry for N}</a:t>
            </a:r>
          </a:p>
          <a:p>
            <a:r>
              <a:rPr lang="en-US" b="1" dirty="0">
                <a:cs typeface="Courier New" panose="02070309020205020404" pitchFamily="49" charset="0"/>
              </a:rPr>
              <a:t>* Forward to all ports</a:t>
            </a: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42" name="Group 141"/>
          <p:cNvGrpSpPr>
            <a:grpSpLocks noChangeAspect="1"/>
          </p:cNvGrpSpPr>
          <p:nvPr/>
        </p:nvGrpSpPr>
        <p:grpSpPr>
          <a:xfrm>
            <a:off x="3329016" y="3211801"/>
            <a:ext cx="367893" cy="369332"/>
            <a:chOff x="558600" y="4982340"/>
            <a:chExt cx="3527747" cy="3541577"/>
          </a:xfrm>
        </p:grpSpPr>
        <p:sp>
          <p:nvSpPr>
            <p:cNvPr id="143" name="TextBox 14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>
            <a:grpSpLocks noChangeAspect="1"/>
          </p:cNvGrpSpPr>
          <p:nvPr/>
        </p:nvGrpSpPr>
        <p:grpSpPr>
          <a:xfrm>
            <a:off x="4439817" y="3205706"/>
            <a:ext cx="367893" cy="369332"/>
            <a:chOff x="558600" y="4982340"/>
            <a:chExt cx="3527747" cy="3541577"/>
          </a:xfrm>
        </p:grpSpPr>
        <p:sp>
          <p:nvSpPr>
            <p:cNvPr id="150" name="TextBox 149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6528049" y="2701650"/>
            <a:ext cx="367893" cy="369332"/>
            <a:chOff x="558600" y="4982340"/>
            <a:chExt cx="3527747" cy="3541577"/>
          </a:xfrm>
        </p:grpSpPr>
        <p:sp>
          <p:nvSpPr>
            <p:cNvPr id="157" name="TextBox 156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 rot="16200000">
            <a:off x="4007477" y="2662705"/>
            <a:ext cx="367892" cy="369333"/>
            <a:chOff x="558600" y="3591650"/>
            <a:chExt cx="3527742" cy="3541587"/>
          </a:xfrm>
        </p:grpSpPr>
        <p:sp>
          <p:nvSpPr>
            <p:cNvPr id="61" name="TextBox 60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5400000">
            <a:off x="3995548" y="3646949"/>
            <a:ext cx="367892" cy="369333"/>
            <a:chOff x="558600" y="3591651"/>
            <a:chExt cx="3527742" cy="3541587"/>
          </a:xfrm>
        </p:grpSpPr>
        <p:sp>
          <p:nvSpPr>
            <p:cNvPr id="72" name="TextBox 71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 rot="20234827">
            <a:off x="7960895" y="2422104"/>
            <a:ext cx="367892" cy="369333"/>
            <a:chOff x="558602" y="3591651"/>
            <a:chExt cx="3527740" cy="3541585"/>
          </a:xfrm>
        </p:grpSpPr>
        <p:sp>
          <p:nvSpPr>
            <p:cNvPr id="79" name="TextBox 78"/>
            <p:cNvSpPr txBox="1"/>
            <p:nvPr/>
          </p:nvSpPr>
          <p:spPr>
            <a:xfrm>
              <a:off x="996849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0804" y="359165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68310" y="359165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7655" y="3591654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47000" y="3591656"/>
              <a:ext cx="439342" cy="35415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8602" y="3591657"/>
              <a:ext cx="439342" cy="35415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 rot="16200000">
            <a:off x="7259767" y="2132139"/>
            <a:ext cx="367892" cy="369333"/>
            <a:chOff x="558600" y="3591650"/>
            <a:chExt cx="3527742" cy="3541587"/>
          </a:xfrm>
        </p:grpSpPr>
        <p:sp>
          <p:nvSpPr>
            <p:cNvPr id="89" name="TextBox 88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rot="4092074">
            <a:off x="7579430" y="3116384"/>
            <a:ext cx="367893" cy="369333"/>
            <a:chOff x="558603" y="3591651"/>
            <a:chExt cx="3527741" cy="3541584"/>
          </a:xfrm>
        </p:grpSpPr>
        <p:sp>
          <p:nvSpPr>
            <p:cNvPr id="99" name="TextBox 98"/>
            <p:cNvSpPr txBox="1"/>
            <p:nvPr/>
          </p:nvSpPr>
          <p:spPr>
            <a:xfrm>
              <a:off x="996850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330801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68312" y="3591662"/>
              <a:ext cx="439342" cy="3541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07659" y="3591655"/>
              <a:ext cx="439342" cy="3541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47002" y="3591656"/>
              <a:ext cx="439342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603" y="3591656"/>
              <a:ext cx="439341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 rot="15491375">
            <a:off x="8652797" y="3992272"/>
            <a:ext cx="367893" cy="369332"/>
            <a:chOff x="558599" y="3591645"/>
            <a:chExt cx="3527749" cy="3541591"/>
          </a:xfrm>
        </p:grpSpPr>
        <p:sp>
          <p:nvSpPr>
            <p:cNvPr id="113" name="TextBox 112"/>
            <p:cNvSpPr txBox="1"/>
            <p:nvPr/>
          </p:nvSpPr>
          <p:spPr>
            <a:xfrm>
              <a:off x="996853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6" y="3591652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4" y="3591652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07656" y="3591648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47006" y="3591651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58599" y="3591645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58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6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00C4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8" y="5229201"/>
            <a:ext cx="574997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 connected to 2 repeaters (R): no table entry for N}</a:t>
            </a:r>
          </a:p>
          <a:p>
            <a:r>
              <a:rPr lang="en-US" dirty="0">
                <a:cs typeface="Courier New" panose="02070309020205020404" pitchFamily="49" charset="0"/>
              </a:rPr>
              <a:t>* Forward to all ports</a:t>
            </a:r>
          </a:p>
          <a:p>
            <a:r>
              <a:rPr lang="en-US" b="1" dirty="0">
                <a:cs typeface="Courier New" panose="02070309020205020404" pitchFamily="49" charset="0"/>
              </a:rPr>
              <a:t>* Store packet originator with incoming port</a:t>
            </a: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42" name="Group 141"/>
          <p:cNvGrpSpPr>
            <a:grpSpLocks noChangeAspect="1"/>
          </p:cNvGrpSpPr>
          <p:nvPr/>
        </p:nvGrpSpPr>
        <p:grpSpPr>
          <a:xfrm>
            <a:off x="3329016" y="3211801"/>
            <a:ext cx="367893" cy="369332"/>
            <a:chOff x="558600" y="4982340"/>
            <a:chExt cx="3527747" cy="3541577"/>
          </a:xfrm>
        </p:grpSpPr>
        <p:sp>
          <p:nvSpPr>
            <p:cNvPr id="143" name="TextBox 14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9" name="Group 148"/>
          <p:cNvGrpSpPr>
            <a:grpSpLocks noChangeAspect="1"/>
          </p:cNvGrpSpPr>
          <p:nvPr/>
        </p:nvGrpSpPr>
        <p:grpSpPr>
          <a:xfrm>
            <a:off x="4439817" y="3205706"/>
            <a:ext cx="367893" cy="369332"/>
            <a:chOff x="558600" y="4982340"/>
            <a:chExt cx="3527747" cy="3541577"/>
          </a:xfrm>
        </p:grpSpPr>
        <p:sp>
          <p:nvSpPr>
            <p:cNvPr id="150" name="TextBox 149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6528049" y="2701650"/>
            <a:ext cx="367893" cy="369332"/>
            <a:chOff x="558600" y="4982340"/>
            <a:chExt cx="3527747" cy="3541577"/>
          </a:xfrm>
        </p:grpSpPr>
        <p:sp>
          <p:nvSpPr>
            <p:cNvPr id="157" name="TextBox 156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>
            <a:grpSpLocks noChangeAspect="1"/>
          </p:cNvGrpSpPr>
          <p:nvPr/>
        </p:nvGrpSpPr>
        <p:grpSpPr>
          <a:xfrm rot="16200000">
            <a:off x="4007477" y="2662705"/>
            <a:ext cx="367892" cy="369333"/>
            <a:chOff x="558600" y="3591650"/>
            <a:chExt cx="3527742" cy="3541587"/>
          </a:xfrm>
        </p:grpSpPr>
        <p:sp>
          <p:nvSpPr>
            <p:cNvPr id="61" name="TextBox 60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 rot="5400000">
            <a:off x="3995548" y="3646949"/>
            <a:ext cx="367892" cy="369333"/>
            <a:chOff x="558600" y="3591651"/>
            <a:chExt cx="3527742" cy="3541587"/>
          </a:xfrm>
        </p:grpSpPr>
        <p:sp>
          <p:nvSpPr>
            <p:cNvPr id="72" name="TextBox 71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/>
          <p:cNvGrpSpPr>
            <a:grpSpLocks noChangeAspect="1"/>
          </p:cNvGrpSpPr>
          <p:nvPr/>
        </p:nvGrpSpPr>
        <p:grpSpPr>
          <a:xfrm rot="20234827">
            <a:off x="7960895" y="2422104"/>
            <a:ext cx="367892" cy="369333"/>
            <a:chOff x="558602" y="3591651"/>
            <a:chExt cx="3527740" cy="3541585"/>
          </a:xfrm>
        </p:grpSpPr>
        <p:sp>
          <p:nvSpPr>
            <p:cNvPr id="79" name="TextBox 78"/>
            <p:cNvSpPr txBox="1"/>
            <p:nvPr/>
          </p:nvSpPr>
          <p:spPr>
            <a:xfrm>
              <a:off x="996849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30804" y="359165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68310" y="359165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07655" y="3591654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47000" y="3591656"/>
              <a:ext cx="439342" cy="35415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8602" y="3591657"/>
              <a:ext cx="439342" cy="35415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/>
          <p:cNvGrpSpPr>
            <a:grpSpLocks noChangeAspect="1"/>
          </p:cNvGrpSpPr>
          <p:nvPr/>
        </p:nvGrpSpPr>
        <p:grpSpPr>
          <a:xfrm rot="16200000">
            <a:off x="7259767" y="2132139"/>
            <a:ext cx="367892" cy="369333"/>
            <a:chOff x="558600" y="3591650"/>
            <a:chExt cx="3527742" cy="3541587"/>
          </a:xfrm>
        </p:grpSpPr>
        <p:sp>
          <p:nvSpPr>
            <p:cNvPr id="89" name="TextBox 88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>
            <a:grpSpLocks noChangeAspect="1"/>
          </p:cNvGrpSpPr>
          <p:nvPr/>
        </p:nvGrpSpPr>
        <p:grpSpPr>
          <a:xfrm rot="4092074">
            <a:off x="7579430" y="3116384"/>
            <a:ext cx="367893" cy="369333"/>
            <a:chOff x="558603" y="3591651"/>
            <a:chExt cx="3527741" cy="3541584"/>
          </a:xfrm>
        </p:grpSpPr>
        <p:sp>
          <p:nvSpPr>
            <p:cNvPr id="99" name="TextBox 98"/>
            <p:cNvSpPr txBox="1"/>
            <p:nvPr/>
          </p:nvSpPr>
          <p:spPr>
            <a:xfrm>
              <a:off x="996850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330801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68312" y="3591662"/>
              <a:ext cx="439342" cy="3541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07659" y="3591655"/>
              <a:ext cx="439342" cy="3541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47002" y="3591656"/>
              <a:ext cx="439342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603" y="3591656"/>
              <a:ext cx="439341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8047303" y="4570417"/>
            <a:ext cx="367893" cy="369332"/>
            <a:chOff x="558600" y="4982340"/>
            <a:chExt cx="3527747" cy="354157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9158104" y="4564322"/>
            <a:ext cx="367893" cy="369332"/>
            <a:chOff x="558600" y="4982340"/>
            <a:chExt cx="3527747" cy="3541577"/>
          </a:xfrm>
        </p:grpSpPr>
        <p:sp>
          <p:nvSpPr>
            <p:cNvPr id="120" name="TextBox 119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/>
          <p:cNvGrpSpPr>
            <a:grpSpLocks noChangeAspect="1"/>
          </p:cNvGrpSpPr>
          <p:nvPr/>
        </p:nvGrpSpPr>
        <p:grpSpPr>
          <a:xfrm rot="15491375">
            <a:off x="8652797" y="3992272"/>
            <a:ext cx="367893" cy="369332"/>
            <a:chOff x="558599" y="3591645"/>
            <a:chExt cx="3527749" cy="3541591"/>
          </a:xfrm>
        </p:grpSpPr>
        <p:sp>
          <p:nvSpPr>
            <p:cNvPr id="132" name="TextBox 131"/>
            <p:cNvSpPr txBox="1"/>
            <p:nvPr/>
          </p:nvSpPr>
          <p:spPr>
            <a:xfrm>
              <a:off x="996853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30806" y="3591652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68314" y="3591652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207656" y="3591648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47006" y="3591651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58599" y="3591645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/>
          <p:cNvGrpSpPr>
            <a:grpSpLocks noChangeAspect="1"/>
          </p:cNvGrpSpPr>
          <p:nvPr/>
        </p:nvGrpSpPr>
        <p:grpSpPr>
          <a:xfrm rot="5400000">
            <a:off x="8713835" y="5005565"/>
            <a:ext cx="367892" cy="369333"/>
            <a:chOff x="558600" y="3591651"/>
            <a:chExt cx="3527742" cy="3541587"/>
          </a:xfrm>
        </p:grpSpPr>
        <p:sp>
          <p:nvSpPr>
            <p:cNvPr id="165" name="TextBox 164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395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7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9" y="5229201"/>
            <a:ext cx="43801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(B): table has entry for the destination}</a:t>
            </a: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8047303" y="4570417"/>
            <a:ext cx="367893" cy="369332"/>
            <a:chOff x="558600" y="4982340"/>
            <a:chExt cx="3527747" cy="354157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921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8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9" y="5229200"/>
            <a:ext cx="49918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(B): table has entry for the destination}</a:t>
            </a:r>
          </a:p>
          <a:p>
            <a:r>
              <a:rPr lang="en-US" b="1" dirty="0">
                <a:cs typeface="Courier New" panose="02070309020205020404" pitchFamily="49" charset="0"/>
              </a:rPr>
              <a:t>* Forward just to the known port based on the table</a:t>
            </a:r>
          </a:p>
        </p:txBody>
      </p:sp>
      <p:graphicFrame>
        <p:nvGraphicFramePr>
          <p:cNvPr id="129" name="Table 12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8047303" y="4570417"/>
            <a:ext cx="367893" cy="369332"/>
            <a:chOff x="558600" y="4982340"/>
            <a:chExt cx="3527747" cy="354157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4439817" y="3205706"/>
            <a:ext cx="367893" cy="369332"/>
            <a:chOff x="558600" y="4982340"/>
            <a:chExt cx="3527747" cy="3541577"/>
          </a:xfrm>
        </p:grpSpPr>
        <p:sp>
          <p:nvSpPr>
            <p:cNvPr id="41" name="TextBox 4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6528049" y="2701650"/>
            <a:ext cx="367893" cy="369332"/>
            <a:chOff x="558600" y="4982340"/>
            <a:chExt cx="3527747" cy="3541577"/>
          </a:xfrm>
        </p:grpSpPr>
        <p:sp>
          <p:nvSpPr>
            <p:cNvPr id="48" name="TextBox 4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 rot="4092074">
            <a:off x="7579430" y="3116384"/>
            <a:ext cx="367893" cy="369333"/>
            <a:chOff x="558603" y="3591651"/>
            <a:chExt cx="3527741" cy="3541584"/>
          </a:xfrm>
        </p:grpSpPr>
        <p:sp>
          <p:nvSpPr>
            <p:cNvPr id="55" name="TextBox 54"/>
            <p:cNvSpPr txBox="1"/>
            <p:nvPr/>
          </p:nvSpPr>
          <p:spPr>
            <a:xfrm>
              <a:off x="996850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0801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68312" y="3591662"/>
              <a:ext cx="439342" cy="3541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7659" y="3591655"/>
              <a:ext cx="439342" cy="3541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7002" y="3591656"/>
              <a:ext cx="439342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8603" y="3591656"/>
              <a:ext cx="439341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9158104" y="4564322"/>
            <a:ext cx="367893" cy="369332"/>
            <a:chOff x="558600" y="4982340"/>
            <a:chExt cx="3527747" cy="3541577"/>
          </a:xfrm>
        </p:grpSpPr>
        <p:sp>
          <p:nvSpPr>
            <p:cNvPr id="62" name="TextBox 61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 rot="15491375">
            <a:off x="8652797" y="3992272"/>
            <a:ext cx="367893" cy="369332"/>
            <a:chOff x="558599" y="3591645"/>
            <a:chExt cx="3527749" cy="3541591"/>
          </a:xfrm>
        </p:grpSpPr>
        <p:sp>
          <p:nvSpPr>
            <p:cNvPr id="73" name="TextBox 72"/>
            <p:cNvSpPr txBox="1"/>
            <p:nvPr/>
          </p:nvSpPr>
          <p:spPr>
            <a:xfrm>
              <a:off x="996853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0806" y="3591652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68314" y="3591652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07656" y="3591648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47006" y="3591651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599" y="3591645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rot="5400000">
            <a:off x="8713835" y="5005565"/>
            <a:ext cx="367892" cy="369333"/>
            <a:chOff x="558600" y="3591651"/>
            <a:chExt cx="3527742" cy="3541587"/>
          </a:xfrm>
        </p:grpSpPr>
        <p:sp>
          <p:nvSpPr>
            <p:cNvPr id="82" name="TextBox 81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8501DA-B5C5-4C15-93B8-7EB1AF37BCC0}"/>
                  </a:ext>
                </a:extLst>
              </p14:cNvPr>
              <p14:cNvContentPartPr/>
              <p14:nvPr/>
            </p14:nvContentPartPr>
            <p14:xfrm>
              <a:off x="6544080" y="2503800"/>
              <a:ext cx="3812400" cy="2879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8501DA-B5C5-4C15-93B8-7EB1AF37BC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720" y="2494440"/>
                <a:ext cx="3831120" cy="28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5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Bridging</a:t>
            </a:r>
            <a:r>
              <a:rPr lang="en-US" dirty="0"/>
              <a:t> Ethernets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GE.1 - Datagram Switching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5XTA0: Telecommunication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D8B7-983A-4942-B13B-A8CCAEFF12AE}" type="slidenum">
              <a:rPr lang="en-US" smtClean="0"/>
              <a:t>9</a:t>
            </a:fld>
            <a:endParaRPr lang="en-US"/>
          </a:p>
        </p:txBody>
      </p:sp>
      <p:cxnSp>
        <p:nvCxnSpPr>
          <p:cNvPr id="67" name="Straight Connector 66"/>
          <p:cNvCxnSpPr>
            <a:stCxn id="104" idx="5"/>
            <a:endCxn id="71" idx="0"/>
          </p:cNvCxnSpPr>
          <p:nvPr/>
        </p:nvCxnSpPr>
        <p:spPr>
          <a:xfrm>
            <a:off x="4075372" y="2618816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3" idx="3"/>
            <a:endCxn id="71" idx="1"/>
          </p:cNvCxnSpPr>
          <p:nvPr/>
        </p:nvCxnSpPr>
        <p:spPr>
          <a:xfrm>
            <a:off x="3045022" y="3345663"/>
            <a:ext cx="728475" cy="595"/>
          </a:xfrm>
          <a:prstGeom prst="line">
            <a:avLst/>
          </a:prstGeom>
          <a:ln w="38100">
            <a:solidFill>
              <a:srgbClr val="00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"/>
          <p:cNvCxnSpPr>
            <a:stCxn id="83" idx="1"/>
            <a:endCxn id="71" idx="3"/>
          </p:cNvCxnSpPr>
          <p:nvPr/>
        </p:nvCxnSpPr>
        <p:spPr>
          <a:xfrm rot="10800000" flipV="1">
            <a:off x="4377249" y="2821499"/>
            <a:ext cx="2904211" cy="52475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73497" y="3075909"/>
            <a:ext cx="603751" cy="540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0" name="Straight Connector 22"/>
          <p:cNvCxnSpPr>
            <a:stCxn id="95" idx="0"/>
            <a:endCxn id="83" idx="2"/>
          </p:cNvCxnSpPr>
          <p:nvPr/>
        </p:nvCxnSpPr>
        <p:spPr>
          <a:xfrm rot="16200000" flipV="1">
            <a:off x="7504220" y="3170949"/>
            <a:ext cx="1345279" cy="1187047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7" idx="3"/>
            <a:endCxn id="95" idx="1"/>
          </p:cNvCxnSpPr>
          <p:nvPr/>
        </p:nvCxnSpPr>
        <p:spPr>
          <a:xfrm flipV="1">
            <a:off x="7866107" y="4707444"/>
            <a:ext cx="602398" cy="4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281459" y="2551166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105" idx="4"/>
            <a:endCxn id="95" idx="2"/>
          </p:cNvCxnSpPr>
          <p:nvPr/>
        </p:nvCxnSpPr>
        <p:spPr>
          <a:xfrm flipH="1" flipV="1">
            <a:off x="8770382" y="4977777"/>
            <a:ext cx="6821" cy="2595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6" idx="1"/>
            <a:endCxn id="95" idx="3"/>
          </p:cNvCxnSpPr>
          <p:nvPr/>
        </p:nvCxnSpPr>
        <p:spPr>
          <a:xfrm flipH="1" flipV="1">
            <a:off x="9072257" y="4707444"/>
            <a:ext cx="509789" cy="8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8468506" y="4437111"/>
            <a:ext cx="603751" cy="540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3" name="laptop"/>
          <p:cNvSpPr>
            <a:spLocks noEditPoints="1" noChangeArrowheads="1"/>
          </p:cNvSpPr>
          <p:nvPr/>
        </p:nvSpPr>
        <p:spPr bwMode="auto">
          <a:xfrm>
            <a:off x="2423593" y="315436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C4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00C400"/>
                </a:solidFill>
              </a:rPr>
              <a:t>A</a:t>
            </a:r>
            <a:endParaRPr lang="en-US" b="1" dirty="0">
              <a:solidFill>
                <a:srgbClr val="00C400"/>
              </a:solidFill>
            </a:endParaRPr>
          </a:p>
        </p:txBody>
      </p:sp>
      <p:sp>
        <p:nvSpPr>
          <p:cNvPr id="104" name="laptop"/>
          <p:cNvSpPr>
            <a:spLocks noEditPoints="1" noChangeArrowheads="1"/>
          </p:cNvSpPr>
          <p:nvPr/>
        </p:nvSpPr>
        <p:spPr bwMode="auto">
          <a:xfrm>
            <a:off x="3709168" y="2042752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5" name="laptop"/>
          <p:cNvSpPr>
            <a:spLocks noEditPoints="1" noChangeArrowheads="1"/>
          </p:cNvSpPr>
          <p:nvPr/>
        </p:nvSpPr>
        <p:spPr bwMode="auto">
          <a:xfrm>
            <a:off x="8410999" y="5237279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6" name="laptop"/>
          <p:cNvSpPr>
            <a:spLocks noEditPoints="1" noChangeArrowheads="1"/>
          </p:cNvSpPr>
          <p:nvPr/>
        </p:nvSpPr>
        <p:spPr bwMode="auto">
          <a:xfrm>
            <a:off x="9468048" y="4516975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T</a:t>
            </a:r>
          </a:p>
        </p:txBody>
      </p:sp>
      <p:sp>
        <p:nvSpPr>
          <p:cNvPr id="107" name="laptop"/>
          <p:cNvSpPr>
            <a:spLocks noEditPoints="1" noChangeArrowheads="1"/>
          </p:cNvSpPr>
          <p:nvPr/>
        </p:nvSpPr>
        <p:spPr bwMode="auto">
          <a:xfrm>
            <a:off x="7244679" y="4520843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</a:t>
            </a:r>
          </a:p>
        </p:txBody>
      </p:sp>
      <p:cxnSp>
        <p:nvCxnSpPr>
          <p:cNvPr id="109" name="Straight Connector 108"/>
          <p:cNvCxnSpPr>
            <a:stCxn id="71" idx="2"/>
            <a:endCxn id="111" idx="4"/>
          </p:cNvCxnSpPr>
          <p:nvPr/>
        </p:nvCxnSpPr>
        <p:spPr>
          <a:xfrm flipH="1">
            <a:off x="4075372" y="3616591"/>
            <a:ext cx="1" cy="430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aptop"/>
          <p:cNvSpPr>
            <a:spLocks noEditPoints="1" noChangeArrowheads="1"/>
          </p:cNvSpPr>
          <p:nvPr/>
        </p:nvSpPr>
        <p:spPr bwMode="auto">
          <a:xfrm>
            <a:off x="3709168" y="4046641"/>
            <a:ext cx="732409" cy="576064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46276" y="2473152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0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4308" y="312765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3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920659" y="5229201"/>
            <a:ext cx="499187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{Bridge (B): table has entry for the destination}</a:t>
            </a:r>
          </a:p>
          <a:p>
            <a:r>
              <a:rPr lang="en-US" dirty="0">
                <a:cs typeface="Courier New" panose="02070309020205020404" pitchFamily="49" charset="0"/>
              </a:rPr>
              <a:t>* Forward just to the known port based on the table</a:t>
            </a:r>
          </a:p>
          <a:p>
            <a:r>
              <a:rPr lang="en-US" b="1" dirty="0">
                <a:cs typeface="Courier New" panose="02070309020205020404" pitchFamily="49" charset="0"/>
              </a:rPr>
              <a:t>* Store packet originator with incoming port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885210" y="3083878"/>
            <a:ext cx="1019103" cy="4171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7885210" y="2330784"/>
            <a:ext cx="1019103" cy="2203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583333" y="2094058"/>
            <a:ext cx="1" cy="457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885210" y="2627039"/>
            <a:ext cx="509550" cy="193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7982380" y="2780929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2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680176" y="2185120"/>
            <a:ext cx="129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</a:t>
            </a:r>
            <a:endParaRPr lang="en-US" sz="16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8047303" y="4570417"/>
            <a:ext cx="367893" cy="369332"/>
            <a:chOff x="558600" y="4982340"/>
            <a:chExt cx="3527747" cy="3541577"/>
          </a:xfrm>
        </p:grpSpPr>
        <p:sp>
          <p:nvSpPr>
            <p:cNvPr id="113" name="TextBox 112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4439817" y="3205706"/>
            <a:ext cx="367893" cy="369332"/>
            <a:chOff x="558600" y="4982340"/>
            <a:chExt cx="3527747" cy="3541577"/>
          </a:xfrm>
        </p:grpSpPr>
        <p:sp>
          <p:nvSpPr>
            <p:cNvPr id="41" name="TextBox 40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6528049" y="2701650"/>
            <a:ext cx="367893" cy="369332"/>
            <a:chOff x="558600" y="4982340"/>
            <a:chExt cx="3527747" cy="3541577"/>
          </a:xfrm>
        </p:grpSpPr>
        <p:sp>
          <p:nvSpPr>
            <p:cNvPr id="48" name="TextBox 47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>
            <a:grpSpLocks noChangeAspect="1"/>
          </p:cNvGrpSpPr>
          <p:nvPr/>
        </p:nvGrpSpPr>
        <p:grpSpPr>
          <a:xfrm rot="4092074">
            <a:off x="7579430" y="3116384"/>
            <a:ext cx="367893" cy="369333"/>
            <a:chOff x="558603" y="3591651"/>
            <a:chExt cx="3527741" cy="3541584"/>
          </a:xfrm>
        </p:grpSpPr>
        <p:sp>
          <p:nvSpPr>
            <p:cNvPr id="55" name="TextBox 54"/>
            <p:cNvSpPr txBox="1"/>
            <p:nvPr/>
          </p:nvSpPr>
          <p:spPr>
            <a:xfrm>
              <a:off x="996850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30801" y="3591657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68312" y="3591662"/>
              <a:ext cx="439342" cy="35415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7659" y="3591655"/>
              <a:ext cx="439342" cy="3541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47002" y="3591656"/>
              <a:ext cx="439342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8603" y="3591656"/>
              <a:ext cx="439341" cy="354157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9158104" y="4564322"/>
            <a:ext cx="367893" cy="369332"/>
            <a:chOff x="558600" y="4982340"/>
            <a:chExt cx="3527747" cy="3541577"/>
          </a:xfrm>
        </p:grpSpPr>
        <p:sp>
          <p:nvSpPr>
            <p:cNvPr id="62" name="TextBox 61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2" name="Group 71"/>
          <p:cNvGrpSpPr>
            <a:grpSpLocks noChangeAspect="1"/>
          </p:cNvGrpSpPr>
          <p:nvPr/>
        </p:nvGrpSpPr>
        <p:grpSpPr>
          <a:xfrm rot="15491375">
            <a:off x="8652797" y="3992272"/>
            <a:ext cx="367893" cy="369332"/>
            <a:chOff x="558599" y="3591645"/>
            <a:chExt cx="3527749" cy="3541591"/>
          </a:xfrm>
        </p:grpSpPr>
        <p:sp>
          <p:nvSpPr>
            <p:cNvPr id="73" name="TextBox 72"/>
            <p:cNvSpPr txBox="1"/>
            <p:nvPr/>
          </p:nvSpPr>
          <p:spPr>
            <a:xfrm>
              <a:off x="996853" y="3591656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0806" y="3591652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68314" y="3591652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07656" y="3591648"/>
              <a:ext cx="439342" cy="35415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47006" y="3591651"/>
              <a:ext cx="439342" cy="354158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599" y="3591645"/>
              <a:ext cx="439342" cy="35415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 rot="5400000">
            <a:off x="8713835" y="5005565"/>
            <a:ext cx="367892" cy="369333"/>
            <a:chOff x="558600" y="3591651"/>
            <a:chExt cx="3527742" cy="3541587"/>
          </a:xfrm>
        </p:grpSpPr>
        <p:sp>
          <p:nvSpPr>
            <p:cNvPr id="82" name="TextBox 81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8" name="Group 157"/>
          <p:cNvGrpSpPr>
            <a:grpSpLocks noChangeAspect="1"/>
          </p:cNvGrpSpPr>
          <p:nvPr/>
        </p:nvGrpSpPr>
        <p:grpSpPr>
          <a:xfrm>
            <a:off x="3329016" y="3211801"/>
            <a:ext cx="367893" cy="369332"/>
            <a:chOff x="558600" y="4982340"/>
            <a:chExt cx="3527747" cy="3541577"/>
          </a:xfrm>
        </p:grpSpPr>
        <p:sp>
          <p:nvSpPr>
            <p:cNvPr id="159" name="TextBox 158"/>
            <p:cNvSpPr txBox="1"/>
            <p:nvPr/>
          </p:nvSpPr>
          <p:spPr>
            <a:xfrm>
              <a:off x="996849" y="498234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3080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68312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207654" y="498234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647005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58600" y="498234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5" name="Group 164"/>
          <p:cNvGrpSpPr>
            <a:grpSpLocks noChangeAspect="1"/>
          </p:cNvGrpSpPr>
          <p:nvPr/>
        </p:nvGrpSpPr>
        <p:grpSpPr>
          <a:xfrm rot="16200000">
            <a:off x="4007477" y="2662705"/>
            <a:ext cx="367892" cy="369333"/>
            <a:chOff x="558600" y="3591650"/>
            <a:chExt cx="3527742" cy="3541587"/>
          </a:xfrm>
        </p:grpSpPr>
        <p:sp>
          <p:nvSpPr>
            <p:cNvPr id="166" name="TextBox 165"/>
            <p:cNvSpPr txBox="1"/>
            <p:nvPr/>
          </p:nvSpPr>
          <p:spPr>
            <a:xfrm>
              <a:off x="996853" y="3591660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30802" y="3591650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68307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07659" y="3591655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647000" y="3591655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58600" y="3591650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>
            <a:grpSpLocks noChangeAspect="1"/>
          </p:cNvGrpSpPr>
          <p:nvPr/>
        </p:nvGrpSpPr>
        <p:grpSpPr>
          <a:xfrm rot="5400000">
            <a:off x="3995548" y="3646949"/>
            <a:ext cx="367892" cy="369333"/>
            <a:chOff x="558600" y="3591651"/>
            <a:chExt cx="3527742" cy="3541587"/>
          </a:xfrm>
        </p:grpSpPr>
        <p:sp>
          <p:nvSpPr>
            <p:cNvPr id="173" name="TextBox 172"/>
            <p:cNvSpPr txBox="1"/>
            <p:nvPr/>
          </p:nvSpPr>
          <p:spPr>
            <a:xfrm>
              <a:off x="996853" y="3591651"/>
              <a:ext cx="1333953" cy="35415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330802" y="3591661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68307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207659" y="3591656"/>
              <a:ext cx="439342" cy="35415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47000" y="3591656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58600" y="3591661"/>
              <a:ext cx="439342" cy="35415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9" name="Table 178"/>
          <p:cNvGraphicFramePr>
            <a:graphicFrameLocks noGrp="1"/>
          </p:cNvGraphicFramePr>
          <p:nvPr/>
        </p:nvGraphicFramePr>
        <p:xfrm>
          <a:off x="8904312" y="2348880"/>
          <a:ext cx="1091278" cy="115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13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Host</a:t>
                      </a:r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Port</a:t>
                      </a:r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L="36000" marR="36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marL="36000" marR="36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36000" marR="3600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36000" marR="36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93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847</Words>
  <Application>Microsoft Office PowerPoint</Application>
  <PresentationFormat>Widescreen</PresentationFormat>
  <Paragraphs>437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Wingdings 3</vt:lpstr>
      <vt:lpstr>Office Theme</vt:lpstr>
      <vt:lpstr>1_Office Theme</vt:lpstr>
      <vt:lpstr>Telecommunication Systems 5XTA0 – Q4 2023/2024</vt:lpstr>
      <vt:lpstr>Telecommunication Systems 5XTA0 – Q4 2019/2020</vt:lpstr>
      <vt:lpstr>Datagram Networks</vt:lpstr>
      <vt:lpstr>Bridging Ethernets</vt:lpstr>
      <vt:lpstr>Bridging Ethernets</vt:lpstr>
      <vt:lpstr>Bridging Ethernets</vt:lpstr>
      <vt:lpstr>Bridging Ethernets</vt:lpstr>
      <vt:lpstr>Bridging Ethernets</vt:lpstr>
      <vt:lpstr>Bridging Ethernets</vt:lpstr>
      <vt:lpstr>Bridging Ethernets</vt:lpstr>
      <vt:lpstr>Bridging Ethernets</vt:lpstr>
      <vt:lpstr>Bridging with Loops</vt:lpstr>
      <vt:lpstr>Bridging with Loops</vt:lpstr>
      <vt:lpstr>Bridging with Loops</vt:lpstr>
      <vt:lpstr>Bridging with Loops</vt:lpstr>
      <vt:lpstr>Bridging with Loops</vt:lpstr>
      <vt:lpstr>Bridging with Loops</vt:lpstr>
      <vt:lpstr>Bridging with Loops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5XTA0 - Computer Networks</dc:title>
  <dc:creator>Exarchakos, G.</dc:creator>
  <cp:lastModifiedBy>Exarchakos, George</cp:lastModifiedBy>
  <cp:revision>13</cp:revision>
  <dcterms:created xsi:type="dcterms:W3CDTF">2019-04-24T06:25:41Z</dcterms:created>
  <dcterms:modified xsi:type="dcterms:W3CDTF">2024-04-29T12:08:26Z</dcterms:modified>
</cp:coreProperties>
</file>