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7" r:id="rId6"/>
    <p:sldId id="268" r:id="rId7"/>
    <p:sldId id="270" r:id="rId8"/>
    <p:sldId id="269" r:id="rId9"/>
    <p:sldId id="271" r:id="rId10"/>
    <p:sldId id="273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DF6F0-D6D0-4184-BCD4-B0662A29CDEC}" v="39" dt="2021-05-18T21:25:56.773"/>
    <p1510:client id="{8C042C7E-1B96-47C0-961F-83D54C6269FB}" v="52" dt="2021-05-19T08:18:52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archakos, George" userId="ff575716-2dcd-481f-b9b0-5bf0b7b539d5" providerId="ADAL" clId="{8C042C7E-1B96-47C0-961F-83D54C6269FB}"/>
    <pc:docChg chg="undo redo custSel addSld delSld modSld">
      <pc:chgData name="Exarchakos, George" userId="ff575716-2dcd-481f-b9b0-5bf0b7b539d5" providerId="ADAL" clId="{8C042C7E-1B96-47C0-961F-83D54C6269FB}" dt="2021-05-19T08:18:52.106" v="1128" actId="207"/>
      <pc:docMkLst>
        <pc:docMk/>
      </pc:docMkLst>
      <pc:sldChg chg="modSp">
        <pc:chgData name="Exarchakos, George" userId="ff575716-2dcd-481f-b9b0-5bf0b7b539d5" providerId="ADAL" clId="{8C042C7E-1B96-47C0-961F-83D54C6269FB}" dt="2021-05-19T07:25:36.678" v="458"/>
        <pc:sldMkLst>
          <pc:docMk/>
          <pc:sldMk cId="2085940243" sldId="258"/>
        </pc:sldMkLst>
        <pc:graphicFrameChg chg="mod">
          <ac:chgData name="Exarchakos, George" userId="ff575716-2dcd-481f-b9b0-5bf0b7b539d5" providerId="ADAL" clId="{8C042C7E-1B96-47C0-961F-83D54C6269FB}" dt="2021-05-19T07:25:36.678" v="458"/>
          <ac:graphicFrameMkLst>
            <pc:docMk/>
            <pc:sldMk cId="2085940243" sldId="258"/>
            <ac:graphicFrameMk id="6" creationId="{FC79E4E8-AA39-4172-B04D-7786D5DADABE}"/>
          </ac:graphicFrameMkLst>
        </pc:graphicFrameChg>
      </pc:sldChg>
      <pc:sldChg chg="modSp mod">
        <pc:chgData name="Exarchakos, George" userId="ff575716-2dcd-481f-b9b0-5bf0b7b539d5" providerId="ADAL" clId="{8C042C7E-1B96-47C0-961F-83D54C6269FB}" dt="2021-05-19T07:19:00.840" v="279" actId="20577"/>
        <pc:sldMkLst>
          <pc:docMk/>
          <pc:sldMk cId="197462317" sldId="259"/>
        </pc:sldMkLst>
        <pc:spChg chg="mod">
          <ac:chgData name="Exarchakos, George" userId="ff575716-2dcd-481f-b9b0-5bf0b7b539d5" providerId="ADAL" clId="{8C042C7E-1B96-47C0-961F-83D54C6269FB}" dt="2021-05-19T07:19:00.840" v="279" actId="20577"/>
          <ac:spMkLst>
            <pc:docMk/>
            <pc:sldMk cId="197462317" sldId="259"/>
            <ac:spMk id="3" creationId="{92448137-067D-4D73-8801-22C3C936F9BF}"/>
          </ac:spMkLst>
        </pc:spChg>
      </pc:sldChg>
      <pc:sldChg chg="modSp">
        <pc:chgData name="Exarchakos, George" userId="ff575716-2dcd-481f-b9b0-5bf0b7b539d5" providerId="ADAL" clId="{8C042C7E-1B96-47C0-961F-83D54C6269FB}" dt="2021-05-19T07:21:39.041" v="283"/>
        <pc:sldMkLst>
          <pc:docMk/>
          <pc:sldMk cId="941610143" sldId="267"/>
        </pc:sldMkLst>
        <pc:graphicFrameChg chg="mod">
          <ac:chgData name="Exarchakos, George" userId="ff575716-2dcd-481f-b9b0-5bf0b7b539d5" providerId="ADAL" clId="{8C042C7E-1B96-47C0-961F-83D54C6269FB}" dt="2021-05-19T07:21:39.041" v="283"/>
          <ac:graphicFrameMkLst>
            <pc:docMk/>
            <pc:sldMk cId="941610143" sldId="267"/>
            <ac:graphicFrameMk id="6" creationId="{845E809E-1C97-4B0E-AA85-9F7B4C1AB18D}"/>
          </ac:graphicFrameMkLst>
        </pc:graphicFrameChg>
      </pc:sldChg>
      <pc:sldChg chg="addSp modSp new mod">
        <pc:chgData name="Exarchakos, George" userId="ff575716-2dcd-481f-b9b0-5bf0b7b539d5" providerId="ADAL" clId="{8C042C7E-1B96-47C0-961F-83D54C6269FB}" dt="2021-05-19T07:35:54.153" v="610" actId="20577"/>
        <pc:sldMkLst>
          <pc:docMk/>
          <pc:sldMk cId="2185766802" sldId="268"/>
        </pc:sldMkLst>
        <pc:spChg chg="mod">
          <ac:chgData name="Exarchakos, George" userId="ff575716-2dcd-481f-b9b0-5bf0b7b539d5" providerId="ADAL" clId="{8C042C7E-1B96-47C0-961F-83D54C6269FB}" dt="2021-05-19T07:22:40.107" v="296" actId="20577"/>
          <ac:spMkLst>
            <pc:docMk/>
            <pc:sldMk cId="2185766802" sldId="268"/>
            <ac:spMk id="2" creationId="{FDA37EAF-9492-4A40-A2B6-B04AFF19AC8A}"/>
          </ac:spMkLst>
        </pc:spChg>
        <pc:spChg chg="mod">
          <ac:chgData name="Exarchakos, George" userId="ff575716-2dcd-481f-b9b0-5bf0b7b539d5" providerId="ADAL" clId="{8C042C7E-1B96-47C0-961F-83D54C6269FB}" dt="2021-05-19T07:24:27.830" v="419" actId="20577"/>
          <ac:spMkLst>
            <pc:docMk/>
            <pc:sldMk cId="2185766802" sldId="268"/>
            <ac:spMk id="3" creationId="{82DA3AE0-B89D-4DF1-BB7C-A91FF218AC61}"/>
          </ac:spMkLst>
        </pc:spChg>
        <pc:graphicFrameChg chg="add mod modGraphic">
          <ac:chgData name="Exarchakos, George" userId="ff575716-2dcd-481f-b9b0-5bf0b7b539d5" providerId="ADAL" clId="{8C042C7E-1B96-47C0-961F-83D54C6269FB}" dt="2021-05-19T07:35:54.153" v="610" actId="20577"/>
          <ac:graphicFrameMkLst>
            <pc:docMk/>
            <pc:sldMk cId="2185766802" sldId="268"/>
            <ac:graphicFrameMk id="4" creationId="{65B2AA59-24CB-4C89-A46E-1C2F7D2E7FA8}"/>
          </ac:graphicFrameMkLst>
        </pc:graphicFrameChg>
      </pc:sldChg>
      <pc:sldChg chg="addSp delSp modSp add mod">
        <pc:chgData name="Exarchakos, George" userId="ff575716-2dcd-481f-b9b0-5bf0b7b539d5" providerId="ADAL" clId="{8C042C7E-1B96-47C0-961F-83D54C6269FB}" dt="2021-05-19T08:17:50.245" v="1123" actId="207"/>
        <pc:sldMkLst>
          <pc:docMk/>
          <pc:sldMk cId="1395693144" sldId="269"/>
        </pc:sldMkLst>
        <pc:spChg chg="mod">
          <ac:chgData name="Exarchakos, George" userId="ff575716-2dcd-481f-b9b0-5bf0b7b539d5" providerId="ADAL" clId="{8C042C7E-1B96-47C0-961F-83D54C6269FB}" dt="2021-05-19T08:17:50.245" v="1123" actId="207"/>
          <ac:spMkLst>
            <pc:docMk/>
            <pc:sldMk cId="1395693144" sldId="269"/>
            <ac:spMk id="3" creationId="{82DA3AE0-B89D-4DF1-BB7C-A91FF218AC61}"/>
          </ac:spMkLst>
        </pc:spChg>
        <pc:graphicFrameChg chg="mod modGraphic">
          <ac:chgData name="Exarchakos, George" userId="ff575716-2dcd-481f-b9b0-5bf0b7b539d5" providerId="ADAL" clId="{8C042C7E-1B96-47C0-961F-83D54C6269FB}" dt="2021-05-19T07:57:56.448" v="933" actId="1076"/>
          <ac:graphicFrameMkLst>
            <pc:docMk/>
            <pc:sldMk cId="1395693144" sldId="269"/>
            <ac:graphicFrameMk id="4" creationId="{65B2AA59-24CB-4C89-A46E-1C2F7D2E7FA8}"/>
          </ac:graphicFrameMkLst>
        </pc:graphicFrameChg>
        <pc:picChg chg="add del mod">
          <ac:chgData name="Exarchakos, George" userId="ff575716-2dcd-481f-b9b0-5bf0b7b539d5" providerId="ADAL" clId="{8C042C7E-1B96-47C0-961F-83D54C6269FB}" dt="2021-05-19T08:17:44.745" v="1122" actId="478"/>
          <ac:picMkLst>
            <pc:docMk/>
            <pc:sldMk cId="1395693144" sldId="269"/>
            <ac:picMk id="5" creationId="{8BC86F5E-8858-4681-B44B-C7C19D9BCCA3}"/>
          </ac:picMkLst>
        </pc:picChg>
      </pc:sldChg>
      <pc:sldChg chg="modSp add mod">
        <pc:chgData name="Exarchakos, George" userId="ff575716-2dcd-481f-b9b0-5bf0b7b539d5" providerId="ADAL" clId="{8C042C7E-1B96-47C0-961F-83D54C6269FB}" dt="2021-05-19T07:36:26.420" v="628" actId="20577"/>
        <pc:sldMkLst>
          <pc:docMk/>
          <pc:sldMk cId="1965569480" sldId="270"/>
        </pc:sldMkLst>
        <pc:graphicFrameChg chg="modGraphic">
          <ac:chgData name="Exarchakos, George" userId="ff575716-2dcd-481f-b9b0-5bf0b7b539d5" providerId="ADAL" clId="{8C042C7E-1B96-47C0-961F-83D54C6269FB}" dt="2021-05-19T07:36:26.420" v="628" actId="20577"/>
          <ac:graphicFrameMkLst>
            <pc:docMk/>
            <pc:sldMk cId="1965569480" sldId="270"/>
            <ac:graphicFrameMk id="4" creationId="{65B2AA59-24CB-4C89-A46E-1C2F7D2E7FA8}"/>
          </ac:graphicFrameMkLst>
        </pc:graphicFrameChg>
      </pc:sldChg>
      <pc:sldChg chg="delSp modSp add mod">
        <pc:chgData name="Exarchakos, George" userId="ff575716-2dcd-481f-b9b0-5bf0b7b539d5" providerId="ADAL" clId="{8C042C7E-1B96-47C0-961F-83D54C6269FB}" dt="2021-05-19T08:18:48.861" v="1127" actId="207"/>
        <pc:sldMkLst>
          <pc:docMk/>
          <pc:sldMk cId="2513166435" sldId="271"/>
        </pc:sldMkLst>
        <pc:spChg chg="mod">
          <ac:chgData name="Exarchakos, George" userId="ff575716-2dcd-481f-b9b0-5bf0b7b539d5" providerId="ADAL" clId="{8C042C7E-1B96-47C0-961F-83D54C6269FB}" dt="2021-05-19T08:18:48.861" v="1127" actId="207"/>
          <ac:spMkLst>
            <pc:docMk/>
            <pc:sldMk cId="2513166435" sldId="271"/>
            <ac:spMk id="3" creationId="{82DA3AE0-B89D-4DF1-BB7C-A91FF218AC61}"/>
          </ac:spMkLst>
        </pc:spChg>
        <pc:graphicFrameChg chg="modGraphic">
          <ac:chgData name="Exarchakos, George" userId="ff575716-2dcd-481f-b9b0-5bf0b7b539d5" providerId="ADAL" clId="{8C042C7E-1B96-47C0-961F-83D54C6269FB}" dt="2021-05-19T08:15:30.402" v="1089" actId="20577"/>
          <ac:graphicFrameMkLst>
            <pc:docMk/>
            <pc:sldMk cId="2513166435" sldId="271"/>
            <ac:graphicFrameMk id="4" creationId="{65B2AA59-24CB-4C89-A46E-1C2F7D2E7FA8}"/>
          </ac:graphicFrameMkLst>
        </pc:graphicFrameChg>
        <pc:picChg chg="del">
          <ac:chgData name="Exarchakos, George" userId="ff575716-2dcd-481f-b9b0-5bf0b7b539d5" providerId="ADAL" clId="{8C042C7E-1B96-47C0-961F-83D54C6269FB}" dt="2021-05-19T08:17:52.806" v="1124" actId="478"/>
          <ac:picMkLst>
            <pc:docMk/>
            <pc:sldMk cId="2513166435" sldId="271"/>
            <ac:picMk id="5" creationId="{8BC86F5E-8858-4681-B44B-C7C19D9BCCA3}"/>
          </ac:picMkLst>
        </pc:picChg>
      </pc:sldChg>
      <pc:sldChg chg="modSp add del mod">
        <pc:chgData name="Exarchakos, George" userId="ff575716-2dcd-481f-b9b0-5bf0b7b539d5" providerId="ADAL" clId="{8C042C7E-1B96-47C0-961F-83D54C6269FB}" dt="2021-05-19T08:17:38.024" v="1121" actId="47"/>
        <pc:sldMkLst>
          <pc:docMk/>
          <pc:sldMk cId="3938420398" sldId="272"/>
        </pc:sldMkLst>
        <pc:graphicFrameChg chg="modGraphic">
          <ac:chgData name="Exarchakos, George" userId="ff575716-2dcd-481f-b9b0-5bf0b7b539d5" providerId="ADAL" clId="{8C042C7E-1B96-47C0-961F-83D54C6269FB}" dt="2021-05-19T08:08:02.003" v="1047" actId="6549"/>
          <ac:graphicFrameMkLst>
            <pc:docMk/>
            <pc:sldMk cId="3938420398" sldId="272"/>
            <ac:graphicFrameMk id="4" creationId="{65B2AA59-24CB-4C89-A46E-1C2F7D2E7FA8}"/>
          </ac:graphicFrameMkLst>
        </pc:graphicFrameChg>
      </pc:sldChg>
      <pc:sldChg chg="delSp modSp add mod">
        <pc:chgData name="Exarchakos, George" userId="ff575716-2dcd-481f-b9b0-5bf0b7b539d5" providerId="ADAL" clId="{8C042C7E-1B96-47C0-961F-83D54C6269FB}" dt="2021-05-19T08:18:52.106" v="1128" actId="207"/>
        <pc:sldMkLst>
          <pc:docMk/>
          <pc:sldMk cId="3977779191" sldId="273"/>
        </pc:sldMkLst>
        <pc:spChg chg="mod">
          <ac:chgData name="Exarchakos, George" userId="ff575716-2dcd-481f-b9b0-5bf0b7b539d5" providerId="ADAL" clId="{8C042C7E-1B96-47C0-961F-83D54C6269FB}" dt="2021-05-19T08:18:52.106" v="1128" actId="207"/>
          <ac:spMkLst>
            <pc:docMk/>
            <pc:sldMk cId="3977779191" sldId="273"/>
            <ac:spMk id="3" creationId="{82DA3AE0-B89D-4DF1-BB7C-A91FF218AC61}"/>
          </ac:spMkLst>
        </pc:spChg>
        <pc:graphicFrameChg chg="modGraphic">
          <ac:chgData name="Exarchakos, George" userId="ff575716-2dcd-481f-b9b0-5bf0b7b539d5" providerId="ADAL" clId="{8C042C7E-1B96-47C0-961F-83D54C6269FB}" dt="2021-05-19T08:18:31.438" v="1126" actId="20577"/>
          <ac:graphicFrameMkLst>
            <pc:docMk/>
            <pc:sldMk cId="3977779191" sldId="273"/>
            <ac:graphicFrameMk id="4" creationId="{65B2AA59-24CB-4C89-A46E-1C2F7D2E7FA8}"/>
          </ac:graphicFrameMkLst>
        </pc:graphicFrameChg>
        <pc:picChg chg="del">
          <ac:chgData name="Exarchakos, George" userId="ff575716-2dcd-481f-b9b0-5bf0b7b539d5" providerId="ADAL" clId="{8C042C7E-1B96-47C0-961F-83D54C6269FB}" dt="2021-05-19T08:17:36.018" v="1120" actId="478"/>
          <ac:picMkLst>
            <pc:docMk/>
            <pc:sldMk cId="3977779191" sldId="273"/>
            <ac:picMk id="5" creationId="{8BC86F5E-8858-4681-B44B-C7C19D9BCCA3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C16D-03BB-4C3E-BEDF-7F161CA9C610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04B2D-2ADA-4EE4-9D7D-06107486B0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864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11095B-27ED-4C2B-A246-26BEEE0212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1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3450-29B2-426D-9CCB-43A235E41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E0B7E-FFCB-4E51-84CB-0A46209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B68D-C9F6-4659-A540-F94973E9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D0548-1606-46D9-B564-B9DED191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A241C-2426-4425-A5AC-444A7350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64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3350-372C-470E-A683-FD5C33387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7A37-F7FA-4F38-AC3A-94DA4151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87782-4CE4-4946-B166-53B78988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3470-504E-4F39-B4B4-10FA4E75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1D4E0-016A-44D4-9240-88B13E4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51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CA264-D906-4042-8A08-952E82572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97186-1C94-425A-8479-FF10BE5F1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B89A-22B4-46BE-8296-4DE3A19B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999EB-6700-4E33-B22B-CC660616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7B0D-EADA-4FFE-A014-D5481B0C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74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E057-DB30-4446-8F6E-A935A7C9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2C5F-620A-4556-A403-B68D0BEA1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49D20-14B8-4B60-A170-534F79E6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1B36-A898-430D-BBCA-708CFBB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63E21-1830-4D58-B8DF-39E79F06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96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8BCF-82E7-4C28-B424-F61B90FE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7DC1-3287-41E8-ADA0-2B1E352D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E387F-2535-46A3-B2E4-39C9B970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FD0F5-E587-4190-B312-F48248FD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0A77-780D-474B-A7B5-105E7084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281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DEEF-D223-4C1E-B146-2E986183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5AC1-06A3-4AEC-9A5E-D429ABFF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81CAC-949F-4EEF-B7BA-BF3BD398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365B-9AF6-4F72-B603-CDAA9054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98C05-D25B-4AD0-BF40-C4C2EA79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F8F75-4BF7-42EE-A52A-AE2E2493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538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FB3-489B-4CAD-A06B-F9C7E984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F4DE6-82C6-4702-86BB-E780B8F37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8B44-5C31-438A-BC13-8D53F82BF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6A405-33B4-4F88-8947-A893066BC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97D37-240D-4792-929E-B83517B36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E62FB-9DF9-4142-BA5C-5E318FF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21A1F-368D-47DA-A1C6-4957AEB7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6B700-7485-45BC-B630-4FA1BC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130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3966-DFC8-4769-A177-F2423C3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44C5C-7E1D-4FC0-9A6E-2A773EA4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5A4D2-7973-4EE5-8DB5-0419570A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8AB8E-85F6-42AE-B284-1A131FD4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02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5B921-9C2C-49E3-AF45-189827F8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A404E-7481-4327-A181-7A089E13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28C9F-FA45-4DAC-97B7-AAD24251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2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1AED-65C9-4356-B629-AF133CC1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56E26-F576-491C-B265-7CEDFBAD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2E05A-FE14-4862-A62C-AB272315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27729-8116-47C1-A38E-CB36F9F0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12494-85F8-4640-97AB-D6B30665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9DBA6-3576-4CAC-91E4-97D8F3E2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188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A3A4-E750-4663-A1CE-24C72978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6B84-B4F4-4231-A8A2-08A74AF2E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C8775-BD83-4051-96C2-EE2B04C68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78D6-92EE-4053-942C-6846D12E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51273-0128-4F13-86F9-319307E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6D690-E6BB-4E83-B4DF-50CE6E16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7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5198F-890D-4864-B262-3D0A7C82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BA1F6-3107-480D-BC9B-582E6E50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FD18-9D48-4221-963A-83BB0A5EA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DDE02-16AA-4638-931B-C803FB4C3EEB}" type="datetimeFigureOut">
              <a:rPr lang="nl-NL" smtClean="0"/>
              <a:t>19-5-2021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15E10-6A8E-461C-8B47-DA701A049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98AD-7B51-4344-9454-948E2FCBC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F5FC8-8254-4F8B-9A69-453E95AD93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355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5XTA0 - Computer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3592" y="3886200"/>
            <a:ext cx="7272808" cy="1752600"/>
          </a:xfrm>
        </p:spPr>
        <p:txBody>
          <a:bodyPr/>
          <a:lstStyle/>
          <a:p>
            <a:r>
              <a:rPr lang="en-US" dirty="0"/>
              <a:t>Exam Questions Bank</a:t>
            </a:r>
          </a:p>
          <a:p>
            <a:r>
              <a:rPr lang="en-US" sz="2000" dirty="0"/>
              <a:t>Link layer routing, IP Addresses, CIDR</a:t>
            </a:r>
          </a:p>
        </p:txBody>
      </p:sp>
    </p:spTree>
    <p:extLst>
      <p:ext uri="{BB962C8B-B14F-4D97-AF65-F5344CB8AC3E}">
        <p14:creationId xmlns:p14="http://schemas.microsoft.com/office/powerpoint/2010/main" val="119409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EAF-9492-4A40-A2B6-B04AFF1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AE0-B89D-4DF1-BB7C-A91FF218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routing table of R5. Consider all  the possible L3 routes. Use CIDR where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B2AA59-24CB-4C89-A46E-1C2F7D2E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688117"/>
              </p:ext>
            </p:extLst>
          </p:nvPr>
        </p:nvGraphicFramePr>
        <p:xfrm>
          <a:off x="550069" y="3002211"/>
          <a:ext cx="10362968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531">
                  <a:extLst>
                    <a:ext uri="{9D8B030D-6E8A-4147-A177-3AD203B41FA5}">
                      <a16:colId xmlns:a16="http://schemas.microsoft.com/office/drawing/2014/main" val="2178249686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49412086"/>
                    </a:ext>
                  </a:extLst>
                </a:gridCol>
                <a:gridCol w="1900519">
                  <a:extLst>
                    <a:ext uri="{9D8B030D-6E8A-4147-A177-3AD203B41FA5}">
                      <a16:colId xmlns:a16="http://schemas.microsoft.com/office/drawing/2014/main" val="331817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(port)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10.0.8.4</a:t>
                      </a:r>
                    </a:p>
                    <a:p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192.168.87.0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64.155.41.0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64.155.92.0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64.155.42.34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64.155.50.1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64.155.12.105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/24</a:t>
                      </a:r>
                    </a:p>
                    <a:p>
                      <a:r>
                        <a:rPr lang="en-US" dirty="0"/>
                        <a:t>/24</a:t>
                      </a:r>
                    </a:p>
                    <a:p>
                      <a:r>
                        <a:rPr lang="en-US" dirty="0"/>
                        <a:t>/24</a:t>
                      </a:r>
                    </a:p>
                    <a:p>
                      <a:r>
                        <a:rPr lang="en-US" dirty="0"/>
                        <a:t>/32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en-US" dirty="0"/>
                        <a:t>eth0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eth2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77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484E71F-C256-4072-B1AD-BD24B7D7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Description</a:t>
            </a:r>
            <a:endParaRPr lang="nl-N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53D0921-D2EA-48C9-844D-E8DAD45C7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7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figure below illustrates three terminal nodes connected via a network of 5 IP routers and one link-layer hub. The distance of the link between two Ethernet ports is indicated with a number. No router has a default gateway. The IP address of each port is given in the table below the figure. Answer the following questions.</a:t>
            </a: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2F82B-0AAA-491A-8538-E3B0FAD9B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660" y="3072984"/>
            <a:ext cx="7286490" cy="3533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15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EBCD-6826-4425-AC11-0DB7932F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 Description</a:t>
            </a:r>
            <a:endParaRPr lang="nl-NL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C79E4E8-AA39-4172-B04D-7786D5DAD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2411"/>
              </p:ext>
            </p:extLst>
          </p:nvPr>
        </p:nvGraphicFramePr>
        <p:xfrm>
          <a:off x="1314450" y="2068513"/>
          <a:ext cx="9307513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5690540" imgH="1825078" progId="Word.Document.12">
                  <p:embed/>
                </p:oleObj>
              </mc:Choice>
              <mc:Fallback>
                <p:oleObj name="Document" r:id="rId3" imgW="5690540" imgH="1825078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C79E4E8-AA39-4172-B04D-7786D5DAD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4450" y="2068513"/>
                        <a:ext cx="9307513" cy="298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940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C21D-5F0E-4B63-A860-7453A9F2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8137-067D-4D73-8801-22C3C936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9488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Assume terminal B just joined the 10.0.8.4/30 network and has no entries in the routing table. Terminal B wants to send an IP packet to A and C but is not aware of the MAC address of either of them. Provide the sequence of messages generated in the network before the IP packet from B to A and C can be delivered. Use IP or physical addresses as needed and payload if known in the format below.</a:t>
            </a:r>
          </a:p>
          <a:p>
            <a:pPr marL="0" indent="0">
              <a:buNone/>
            </a:pPr>
            <a:r>
              <a:rPr lang="en-US" dirty="0"/>
              <a:t>B to A</a:t>
            </a:r>
          </a:p>
          <a:p>
            <a:pPr marL="0" indent="0">
              <a:buNone/>
            </a:pPr>
            <a:r>
              <a:rPr lang="en-US" dirty="0"/>
              <a:t>1.  Protocol: ARP  </a:t>
            </a:r>
            <a:r>
              <a:rPr lang="en-US" dirty="0" err="1"/>
              <a:t>From:_B</a:t>
            </a:r>
            <a:r>
              <a:rPr lang="en-US" dirty="0"/>
              <a:t>_______ </a:t>
            </a:r>
            <a:r>
              <a:rPr lang="en-US" dirty="0" err="1"/>
              <a:t>To:__all</a:t>
            </a:r>
            <a:r>
              <a:rPr lang="en-US" dirty="0"/>
              <a:t>________ Payload: </a:t>
            </a:r>
          </a:p>
          <a:p>
            <a:pPr marL="457200" lvl="1" indent="0">
              <a:buNone/>
            </a:pPr>
            <a:r>
              <a:rPr lang="en-US" dirty="0"/>
              <a:t>HW Address of B.eth0, IP </a:t>
            </a:r>
            <a:r>
              <a:rPr lang="en-US" dirty="0" err="1"/>
              <a:t>Addr</a:t>
            </a:r>
            <a:r>
              <a:rPr lang="en-US" dirty="0"/>
              <a:t> of B (10.0.8.6), HW </a:t>
            </a:r>
            <a:r>
              <a:rPr lang="en-US" dirty="0" err="1"/>
              <a:t>addr</a:t>
            </a:r>
            <a:r>
              <a:rPr lang="en-US" dirty="0"/>
              <a:t> of A.eth0 (</a:t>
            </a:r>
            <a:r>
              <a:rPr lang="en-US" dirty="0">
                <a:solidFill>
                  <a:srgbClr val="C00000"/>
                </a:solidFill>
              </a:rPr>
              <a:t>not known</a:t>
            </a:r>
            <a:r>
              <a:rPr lang="en-US" dirty="0"/>
              <a:t>), IP </a:t>
            </a:r>
            <a:r>
              <a:rPr lang="en-US" dirty="0" err="1"/>
              <a:t>Addr</a:t>
            </a:r>
            <a:r>
              <a:rPr lang="en-US" dirty="0"/>
              <a:t> of A (10.0.8.5)</a:t>
            </a:r>
          </a:p>
          <a:p>
            <a:pPr marL="0" indent="0">
              <a:buNone/>
            </a:pPr>
            <a:r>
              <a:rPr lang="en-US" dirty="0"/>
              <a:t>2.  Protocol: ARP </a:t>
            </a:r>
            <a:r>
              <a:rPr lang="en-US" dirty="0" err="1"/>
              <a:t>From:_A</a:t>
            </a:r>
            <a:r>
              <a:rPr lang="en-US" dirty="0"/>
              <a:t>_________ </a:t>
            </a:r>
            <a:r>
              <a:rPr lang="en-US" dirty="0" err="1"/>
              <a:t>To:_B</a:t>
            </a:r>
            <a:r>
              <a:rPr lang="en-US" dirty="0"/>
              <a:t>________ Payload:</a:t>
            </a:r>
          </a:p>
          <a:p>
            <a:pPr marL="457200" lvl="1" indent="0">
              <a:buNone/>
            </a:pPr>
            <a:r>
              <a:rPr lang="en-US" dirty="0"/>
              <a:t>HW </a:t>
            </a:r>
            <a:r>
              <a:rPr lang="en-US" dirty="0" err="1"/>
              <a:t>addr</a:t>
            </a:r>
            <a:r>
              <a:rPr lang="en-US" dirty="0"/>
              <a:t> of A.eth0, IP </a:t>
            </a:r>
            <a:r>
              <a:rPr lang="en-US" dirty="0" err="1"/>
              <a:t>Addr</a:t>
            </a:r>
            <a:r>
              <a:rPr lang="en-US" dirty="0"/>
              <a:t> of A (10.0.8.5), HW Address of B.eth0, IP </a:t>
            </a:r>
            <a:r>
              <a:rPr lang="en-US" dirty="0" err="1"/>
              <a:t>Addr</a:t>
            </a:r>
            <a:r>
              <a:rPr lang="en-US" dirty="0"/>
              <a:t> of B (10.0.8.6)</a:t>
            </a:r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dirty="0" err="1"/>
              <a:t>Protocol:_IP</a:t>
            </a:r>
            <a:r>
              <a:rPr lang="en-US" dirty="0"/>
              <a:t>___ From:_10.0.8.6_ To:_10.0.8.5_ Payload: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 to C</a:t>
            </a:r>
          </a:p>
          <a:p>
            <a:pPr marL="0" indent="0">
              <a:buNone/>
            </a:pPr>
            <a:r>
              <a:rPr lang="en-US" dirty="0"/>
              <a:t>1.  Protocol: ARP  </a:t>
            </a:r>
            <a:r>
              <a:rPr lang="en-US" dirty="0" err="1"/>
              <a:t>From:_B</a:t>
            </a:r>
            <a:r>
              <a:rPr lang="en-US" dirty="0"/>
              <a:t>_______ </a:t>
            </a:r>
            <a:r>
              <a:rPr lang="en-US" dirty="0" err="1"/>
              <a:t>To:__all</a:t>
            </a:r>
            <a:r>
              <a:rPr lang="en-US" dirty="0"/>
              <a:t>________ Payload: </a:t>
            </a:r>
          </a:p>
          <a:p>
            <a:pPr marL="457200" lvl="1" indent="0">
              <a:buNone/>
            </a:pPr>
            <a:r>
              <a:rPr lang="en-US" dirty="0"/>
              <a:t>HW Address of B.eth0, IP </a:t>
            </a:r>
            <a:r>
              <a:rPr lang="en-US" dirty="0" err="1"/>
              <a:t>Addr</a:t>
            </a:r>
            <a:r>
              <a:rPr lang="en-US" dirty="0"/>
              <a:t> of B (10.0.8.6), HW </a:t>
            </a:r>
            <a:r>
              <a:rPr lang="en-US" dirty="0" err="1"/>
              <a:t>addr</a:t>
            </a:r>
            <a:r>
              <a:rPr lang="en-US" dirty="0"/>
              <a:t> of C.eth0 (</a:t>
            </a:r>
            <a:r>
              <a:rPr lang="en-US" dirty="0">
                <a:solidFill>
                  <a:srgbClr val="C00000"/>
                </a:solidFill>
              </a:rPr>
              <a:t>not known</a:t>
            </a:r>
            <a:r>
              <a:rPr lang="en-US" dirty="0"/>
              <a:t>), IP </a:t>
            </a:r>
            <a:r>
              <a:rPr lang="en-US" dirty="0" err="1"/>
              <a:t>Addr</a:t>
            </a:r>
            <a:r>
              <a:rPr lang="en-US" dirty="0"/>
              <a:t> of C (192.168.87.31)</a:t>
            </a:r>
          </a:p>
          <a:p>
            <a:pPr marL="0" indent="0">
              <a:buNone/>
            </a:pPr>
            <a:r>
              <a:rPr lang="en-US" dirty="0"/>
              <a:t>2.  Protocol: ARP From:_R1_________ </a:t>
            </a:r>
            <a:r>
              <a:rPr lang="en-US" dirty="0" err="1"/>
              <a:t>To:_B</a:t>
            </a:r>
            <a:r>
              <a:rPr lang="en-US" dirty="0"/>
              <a:t>________ Payload:</a:t>
            </a:r>
          </a:p>
          <a:p>
            <a:pPr marL="457200" lvl="1" indent="0">
              <a:buNone/>
            </a:pPr>
            <a:r>
              <a:rPr lang="en-US" dirty="0"/>
              <a:t>HW </a:t>
            </a:r>
            <a:r>
              <a:rPr lang="en-US" dirty="0" err="1"/>
              <a:t>addr</a:t>
            </a:r>
            <a:r>
              <a:rPr lang="en-US" dirty="0"/>
              <a:t> of R1.eth2, IP </a:t>
            </a:r>
            <a:r>
              <a:rPr lang="en-US" dirty="0" err="1"/>
              <a:t>Addr</a:t>
            </a:r>
            <a:r>
              <a:rPr lang="en-US" dirty="0"/>
              <a:t> of R1 (10.0.8.7), HW Address of B.eth0, IP </a:t>
            </a:r>
            <a:r>
              <a:rPr lang="en-US" dirty="0" err="1"/>
              <a:t>Addr</a:t>
            </a:r>
            <a:r>
              <a:rPr lang="en-US" dirty="0"/>
              <a:t> of B (10.0.8.6)</a:t>
            </a:r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dirty="0" err="1"/>
              <a:t>Protocol:_IP</a:t>
            </a:r>
            <a:r>
              <a:rPr lang="en-US" dirty="0"/>
              <a:t>___ From:_10.0.8.6_ To:_10.0.8.7_ Payload: data</a:t>
            </a:r>
          </a:p>
          <a:p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974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5C5C-AC27-4377-91BD-8F70445A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951-A871-40F1-B662-F0F452717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Assume terminal B just joined the 10.0.8.4/30 network and has no entries in the routing table. Terminal B wants to send an IP packet to C. Provide the minimal routing table of B which would allow the packet to be routed to C.</a:t>
            </a:r>
            <a:endParaRPr lang="nl-NL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45E809E-1C97-4B0E-AA85-9F7B4C1AB1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39387"/>
              </p:ext>
            </p:extLst>
          </p:nvPr>
        </p:nvGraphicFramePr>
        <p:xfrm>
          <a:off x="390525" y="3605213"/>
          <a:ext cx="10671175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5704550" imgH="1113002" progId="Word.Document.12">
                  <p:embed/>
                </p:oleObj>
              </mc:Choice>
              <mc:Fallback>
                <p:oleObj name="Document" r:id="rId3" imgW="5704550" imgH="1113002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45E809E-1C97-4B0E-AA85-9F7B4C1AB1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3605213"/>
                        <a:ext cx="10671175" cy="20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610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EAF-9492-4A40-A2B6-B04AFF1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AE0-B89D-4DF1-BB7C-A91FF218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routing table of R1. Consider all  the possible L3 routes. Use CIDR where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B2AA59-24CB-4C89-A46E-1C2F7D2E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259967"/>
              </p:ext>
            </p:extLst>
          </p:nvPr>
        </p:nvGraphicFramePr>
        <p:xfrm>
          <a:off x="896470" y="2842278"/>
          <a:ext cx="10339296" cy="540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1859">
                  <a:extLst>
                    <a:ext uri="{9D8B030D-6E8A-4147-A177-3AD203B41FA5}">
                      <a16:colId xmlns:a16="http://schemas.microsoft.com/office/drawing/2014/main" val="2178249686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49412086"/>
                    </a:ext>
                  </a:extLst>
                </a:gridCol>
                <a:gridCol w="1900519">
                  <a:extLst>
                    <a:ext uri="{9D8B030D-6E8A-4147-A177-3AD203B41FA5}">
                      <a16:colId xmlns:a16="http://schemas.microsoft.com/office/drawing/2014/main" val="331817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(port)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10.0.8.4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64.155.12.105</a:t>
                      </a:r>
                    </a:p>
                    <a:p>
                      <a:r>
                        <a:rPr lang="nl-NL" dirty="0"/>
                        <a:t>0.0.0.0</a:t>
                      </a:r>
                    </a:p>
                    <a:p>
                      <a:r>
                        <a:rPr lang="nl-NL" dirty="0"/>
                        <a:t>64.155.92.61</a:t>
                      </a:r>
                    </a:p>
                    <a:p>
                      <a:r>
                        <a:rPr lang="nl-NL" dirty="0"/>
                        <a:t>64.155.41.89</a:t>
                      </a:r>
                    </a:p>
                    <a:p>
                      <a:r>
                        <a:rPr lang="nl-NL" dirty="0"/>
                        <a:t>64.155.12.106</a:t>
                      </a:r>
                    </a:p>
                    <a:p>
                      <a:r>
                        <a:rPr lang="nl-NL" dirty="0"/>
                        <a:t>64.155.31.13</a:t>
                      </a:r>
                    </a:p>
                    <a:p>
                      <a:r>
                        <a:rPr lang="nl-NL" dirty="0"/>
                        <a:t>64.155.32.67</a:t>
                      </a:r>
                    </a:p>
                    <a:p>
                      <a:r>
                        <a:rPr lang="nl-NL" dirty="0"/>
                        <a:t>192.168.87.31</a:t>
                      </a:r>
                    </a:p>
                    <a:p>
                      <a:r>
                        <a:rPr lang="nl-NL" dirty="0"/>
                        <a:t>64.155.50.1</a:t>
                      </a:r>
                    </a:p>
                    <a:p>
                      <a:r>
                        <a:rPr lang="nl-NL" dirty="0"/>
                        <a:t>64.155.50.2</a:t>
                      </a:r>
                    </a:p>
                    <a:p>
                      <a:r>
                        <a:rPr lang="nl-NL" dirty="0"/>
                        <a:t>192.168.87.39</a:t>
                      </a:r>
                    </a:p>
                    <a:p>
                      <a:r>
                        <a:rPr lang="nl-NL" dirty="0"/>
                        <a:t>64.155.41.90</a:t>
                      </a:r>
                    </a:p>
                    <a:p>
                      <a:r>
                        <a:rPr lang="nl-NL" dirty="0"/>
                        <a:t>64.155.92.62</a:t>
                      </a:r>
                    </a:p>
                    <a:p>
                      <a:r>
                        <a:rPr lang="nl-NL" dirty="0"/>
                        <a:t>64.155.42.35</a:t>
                      </a:r>
                    </a:p>
                    <a:p>
                      <a:r>
                        <a:rPr lang="nl-NL" dirty="0"/>
                        <a:t>64.155.32.66</a:t>
                      </a:r>
                    </a:p>
                    <a:p>
                      <a:r>
                        <a:rPr lang="nl-NL" dirty="0"/>
                        <a:t>64.155.42.34</a:t>
                      </a:r>
                    </a:p>
                    <a:p>
                      <a:r>
                        <a:rPr lang="nl-NL" dirty="0"/>
                        <a:t>64.155.31.12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/32</a:t>
                      </a:r>
                    </a:p>
                    <a:p>
                      <a:r>
                        <a:rPr lang="en-US" dirty="0"/>
                        <a:t>/0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eth2</a:t>
                      </a:r>
                    </a:p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en-US" dirty="0"/>
                        <a:t>eth0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76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EAF-9492-4A40-A2B6-B04AFF1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AE0-B89D-4DF1-BB7C-A91FF218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routing table of R1. Consider all  the possible L3 routes. Use CIDR where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B2AA59-24CB-4C89-A46E-1C2F7D2E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240698"/>
              </p:ext>
            </p:extLst>
          </p:nvPr>
        </p:nvGraphicFramePr>
        <p:xfrm>
          <a:off x="896470" y="2842278"/>
          <a:ext cx="10339296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1859">
                  <a:extLst>
                    <a:ext uri="{9D8B030D-6E8A-4147-A177-3AD203B41FA5}">
                      <a16:colId xmlns:a16="http://schemas.microsoft.com/office/drawing/2014/main" val="2178249686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49412086"/>
                    </a:ext>
                  </a:extLst>
                </a:gridCol>
                <a:gridCol w="1900519">
                  <a:extLst>
                    <a:ext uri="{9D8B030D-6E8A-4147-A177-3AD203B41FA5}">
                      <a16:colId xmlns:a16="http://schemas.microsoft.com/office/drawing/2014/main" val="331817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(port)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10.0.8.4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64.155.12.105</a:t>
                      </a:r>
                    </a:p>
                    <a:p>
                      <a:r>
                        <a:rPr lang="nl-NL" dirty="0"/>
                        <a:t>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/32</a:t>
                      </a:r>
                    </a:p>
                    <a:p>
                      <a:r>
                        <a:rPr lang="en-US" dirty="0"/>
                        <a:t>/0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eth2</a:t>
                      </a:r>
                    </a:p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en-US" dirty="0"/>
                        <a:t>eth0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5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EAF-9492-4A40-A2B6-B04AFF1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AE0-B89D-4DF1-BB7C-A91FF218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routing table of R5. Consider all  the possible L3 routes. Use CIDR where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B2AA59-24CB-4C89-A46E-1C2F7D2E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848560"/>
              </p:ext>
            </p:extLst>
          </p:nvPr>
        </p:nvGraphicFramePr>
        <p:xfrm>
          <a:off x="573741" y="3002211"/>
          <a:ext cx="10339296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1859">
                  <a:extLst>
                    <a:ext uri="{9D8B030D-6E8A-4147-A177-3AD203B41FA5}">
                      <a16:colId xmlns:a16="http://schemas.microsoft.com/office/drawing/2014/main" val="2178249686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49412086"/>
                    </a:ext>
                  </a:extLst>
                </a:gridCol>
                <a:gridCol w="1900519">
                  <a:extLst>
                    <a:ext uri="{9D8B030D-6E8A-4147-A177-3AD203B41FA5}">
                      <a16:colId xmlns:a16="http://schemas.microsoft.com/office/drawing/2014/main" val="331817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(port)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10.0.8.4</a:t>
                      </a:r>
                    </a:p>
                    <a:p>
                      <a:r>
                        <a:rPr lang="nl-NL" dirty="0"/>
                        <a:t>192.168.87.0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64.155.41.64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64.155.92.60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64.155.32.64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64.155.31.0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64.155.42.34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64.155.42.32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64.155.50.1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64.155.50.0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64.155.12.105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64.155.12.104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/24</a:t>
                      </a:r>
                    </a:p>
                    <a:p>
                      <a:r>
                        <a:rPr lang="en-US" dirty="0"/>
                        <a:t>/26</a:t>
                      </a:r>
                    </a:p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/25</a:t>
                      </a:r>
                    </a:p>
                    <a:p>
                      <a:r>
                        <a:rPr lang="en-US" dirty="0"/>
                        <a:t>/25</a:t>
                      </a:r>
                    </a:p>
                    <a:p>
                      <a:r>
                        <a:rPr lang="en-US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en-US" dirty="0"/>
                        <a:t>eth0</a:t>
                      </a:r>
                    </a:p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eth2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693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7EAF-9492-4A40-A2B6-B04AFF19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2.C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3AE0-B89D-4DF1-BB7C-A91FF218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17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Build the routing table of R5. Consider all  the possible L3 routes. Use CIDR where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B2AA59-24CB-4C89-A46E-1C2F7D2E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437071"/>
              </p:ext>
            </p:extLst>
          </p:nvPr>
        </p:nvGraphicFramePr>
        <p:xfrm>
          <a:off x="550069" y="3002211"/>
          <a:ext cx="10362968" cy="457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5531">
                  <a:extLst>
                    <a:ext uri="{9D8B030D-6E8A-4147-A177-3AD203B41FA5}">
                      <a16:colId xmlns:a16="http://schemas.microsoft.com/office/drawing/2014/main" val="2178249686"/>
                    </a:ext>
                  </a:extLst>
                </a:gridCol>
                <a:gridCol w="2306918">
                  <a:extLst>
                    <a:ext uri="{9D8B030D-6E8A-4147-A177-3AD203B41FA5}">
                      <a16:colId xmlns:a16="http://schemas.microsoft.com/office/drawing/2014/main" val="3149412086"/>
                    </a:ext>
                  </a:extLst>
                </a:gridCol>
                <a:gridCol w="1900519">
                  <a:extLst>
                    <a:ext uri="{9D8B030D-6E8A-4147-A177-3AD203B41FA5}">
                      <a16:colId xmlns:a16="http://schemas.microsoft.com/office/drawing/2014/main" val="331817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Device (port)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43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10.0.8.4</a:t>
                      </a:r>
                    </a:p>
                    <a:p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192.168.87.0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64.155.41.64 (41=00101001)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64.155.92.60 (92=01011100)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-&gt; 64.155.41.0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FFFF00"/>
                          </a:highlight>
                        </a:rPr>
                        <a:t>-&gt; 64.155.92.0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64.155.32.64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64.155.31.0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64.155.42.34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64.155.42.32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64.155.50.1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64.155.50.0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C0C0C0"/>
                          </a:highlight>
                        </a:rPr>
                        <a:t>64.155.12.105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64.155.12.104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>
                          <a:highlight>
                            <a:srgbClr val="00FF00"/>
                          </a:highlight>
                        </a:rPr>
                        <a:t>-&gt; 0.0.0.0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/24</a:t>
                      </a:r>
                    </a:p>
                    <a:p>
                      <a:r>
                        <a:rPr lang="en-US" dirty="0"/>
                        <a:t>/26</a:t>
                      </a:r>
                    </a:p>
                    <a:p>
                      <a:r>
                        <a:rPr lang="en-US" dirty="0"/>
                        <a:t>/30</a:t>
                      </a:r>
                    </a:p>
                    <a:p>
                      <a:r>
                        <a:rPr lang="en-US" dirty="0"/>
                        <a:t>-&gt; /24</a:t>
                      </a:r>
                    </a:p>
                    <a:p>
                      <a:r>
                        <a:rPr lang="en-US" dirty="0"/>
                        <a:t>-&gt; /24</a:t>
                      </a:r>
                    </a:p>
                    <a:p>
                      <a:r>
                        <a:rPr lang="en-US" dirty="0"/>
                        <a:t>/25</a:t>
                      </a:r>
                    </a:p>
                    <a:p>
                      <a:r>
                        <a:rPr lang="en-US" dirty="0"/>
                        <a:t>/25</a:t>
                      </a:r>
                    </a:p>
                    <a:p>
                      <a:r>
                        <a:rPr lang="en-US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  <a:p>
                      <a:r>
                        <a:rPr lang="nl-NL" dirty="0"/>
                        <a:t>/32</a:t>
                      </a:r>
                    </a:p>
                    <a:p>
                      <a:r>
                        <a:rPr lang="nl-NL" dirty="0"/>
                        <a:t>/30</a:t>
                      </a:r>
                    </a:p>
                    <a:p>
                      <a:r>
                        <a:rPr lang="nl-NL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en-US" dirty="0"/>
                        <a:t>eth0</a:t>
                      </a:r>
                    </a:p>
                    <a:p>
                      <a:r>
                        <a:rPr lang="en-US" dirty="0"/>
                        <a:t>eth1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-&gt; eth1</a:t>
                      </a:r>
                    </a:p>
                    <a:p>
                      <a:r>
                        <a:rPr lang="nl-NL" dirty="0"/>
                        <a:t>-&gt; 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eth2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eth1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  <a:p>
                      <a:r>
                        <a:rPr lang="nl-NL" dirty="0"/>
                        <a:t>eth0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771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31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774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Document</vt:lpstr>
      <vt:lpstr>5XTA0 - Computer Networks</vt:lpstr>
      <vt:lpstr>Question 2 Description</vt:lpstr>
      <vt:lpstr>Question 2 Description</vt:lpstr>
      <vt:lpstr>Question 2.A</vt:lpstr>
      <vt:lpstr>Question 2.B</vt:lpstr>
      <vt:lpstr>Question 2.C</vt:lpstr>
      <vt:lpstr>Question 2.C</vt:lpstr>
      <vt:lpstr>Question 2.C</vt:lpstr>
      <vt:lpstr>Question 2.C</vt:lpstr>
      <vt:lpstr>Question 2.C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5XTA0 - Computer Networks</dc:title>
  <dc:creator>Exarchakos, George</dc:creator>
  <cp:lastModifiedBy>Exarchakos, George</cp:lastModifiedBy>
  <cp:revision>3</cp:revision>
  <dcterms:created xsi:type="dcterms:W3CDTF">2021-05-17T14:31:32Z</dcterms:created>
  <dcterms:modified xsi:type="dcterms:W3CDTF">2021-05-19T08:18:59Z</dcterms:modified>
</cp:coreProperties>
</file>