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3"/>
  </p:normalViewPr>
  <p:slideViewPr>
    <p:cSldViewPr snapToGrid="0" snapToObjects="1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48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optimization/introduction/using#l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google.com/optimization/mip/integer_o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optimization tools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57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Optimization Tools </a:t>
            </a:r>
            <a:r>
              <a:rPr lang="mr-IN" dirty="0"/>
              <a:t>–</a:t>
            </a:r>
            <a:r>
              <a:rPr lang="ru-RU" dirty="0"/>
              <a:t> быстрая </a:t>
            </a:r>
            <a:r>
              <a:rPr lang="ru-RU" dirty="0">
                <a:highlight>
                  <a:srgbClr val="FFFF00"/>
                </a:highlight>
              </a:rPr>
              <a:t>портативная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программа</a:t>
            </a:r>
            <a:r>
              <a:rPr lang="ru-RU" dirty="0"/>
              <a:t> для решения задач оптимизации</a:t>
            </a:r>
            <a:r>
              <a:rPr lang="en-US" dirty="0"/>
              <a:t>. </a:t>
            </a:r>
            <a:r>
              <a:rPr lang="ru-RU" dirty="0"/>
              <a:t>Включает в себя простой </a:t>
            </a:r>
            <a:r>
              <a:rPr lang="ru-RU" dirty="0">
                <a:highlight>
                  <a:srgbClr val="FFFF00"/>
                </a:highlight>
              </a:rPr>
              <a:t>интерфейс</a:t>
            </a:r>
            <a:r>
              <a:rPr lang="ru-RU" dirty="0"/>
              <a:t> для решения задач линейного и смешанного целочисленного программирования</a:t>
            </a:r>
            <a:r>
              <a:rPr lang="en-US" dirty="0"/>
              <a:t>, </a:t>
            </a:r>
            <a:r>
              <a:rPr lang="ru-RU" dirty="0"/>
              <a:t>алгоритмы на графах</a:t>
            </a:r>
            <a:r>
              <a:rPr lang="en-US" dirty="0"/>
              <a:t>, </a:t>
            </a:r>
            <a:r>
              <a:rPr lang="ru-RU" dirty="0"/>
              <a:t>алгоритмы для решения задач коммивояжера и задачи о рюкзаке</a:t>
            </a:r>
            <a:r>
              <a:rPr lang="en-US" dirty="0"/>
              <a:t>. </a:t>
            </a:r>
          </a:p>
          <a:p>
            <a:r>
              <a:rPr lang="ru-RU" dirty="0"/>
              <a:t>Написана на </a:t>
            </a:r>
            <a:r>
              <a:rPr lang="en-US" dirty="0"/>
              <a:t>C++, </a:t>
            </a:r>
            <a:r>
              <a:rPr lang="ru-RU" dirty="0"/>
              <a:t>но может быть использована также с </a:t>
            </a:r>
            <a:r>
              <a:rPr lang="en-US" dirty="0"/>
              <a:t>Python, C#, Java.</a:t>
            </a:r>
            <a:endParaRPr lang="ru-RU" dirty="0"/>
          </a:p>
          <a:p>
            <a:r>
              <a:rPr lang="ru-RU" dirty="0"/>
              <a:t>Задачи целочисленного линейного программирования можно решать через </a:t>
            </a:r>
            <a:r>
              <a:rPr lang="en-US" dirty="0"/>
              <a:t>Google Sheets </a:t>
            </a:r>
            <a:r>
              <a:rPr lang="ru-RU" dirty="0"/>
              <a:t>или </a:t>
            </a:r>
            <a:r>
              <a:rPr lang="en-US" dirty="0">
                <a:highlight>
                  <a:srgbClr val="FFFF00"/>
                </a:highlight>
              </a:rPr>
              <a:t>Google Apps Script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F406DE-8691-4036-8C5F-5091EF122721}"/>
              </a:ext>
            </a:extLst>
          </p:cNvPr>
          <p:cNvSpPr/>
          <p:nvPr/>
        </p:nvSpPr>
        <p:spPr>
          <a:xfrm>
            <a:off x="-3215148" y="2453378"/>
            <a:ext cx="56267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Всегда лучше вставлять нумерацию слайдов (всех кроме первого), что бы в случае вопросов из зала можно было проще ориентироваться по слайдам</a:t>
            </a:r>
          </a:p>
          <a:p>
            <a:pPr marL="342900" indent="-342900">
              <a:buAutoNum type="arabicParenR"/>
            </a:pPr>
            <a:r>
              <a:rPr lang="ru-RU" dirty="0"/>
              <a:t>Вторым слайдом лучше сделать слайд с содержанием, что бы сразу было понятно какие вопросы будут рассмотрены в презентации и была понятна структура повествования</a:t>
            </a:r>
          </a:p>
          <a:p>
            <a:pPr marL="342900" indent="-342900">
              <a:buAutoNum type="arabicParenR"/>
            </a:pPr>
            <a:r>
              <a:rPr lang="ru-RU" dirty="0"/>
              <a:t>Что здесь понимается под «портативная программа»?</a:t>
            </a:r>
          </a:p>
          <a:p>
            <a:pPr marL="342900" indent="-342900">
              <a:buAutoNum type="arabicParenR"/>
            </a:pPr>
            <a:r>
              <a:rPr lang="ru-RU" dirty="0"/>
              <a:t>Подробнее про интерфейс, что он из себя представляет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Что такое </a:t>
            </a:r>
            <a:r>
              <a:rPr lang="en-US" dirty="0"/>
              <a:t>Google Apps Script</a:t>
            </a:r>
            <a:r>
              <a:rPr lang="ru-RU" dirty="0"/>
              <a:t>?</a:t>
            </a:r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решения задач линейного программирования используется оптимизатор </a:t>
            </a:r>
            <a:r>
              <a:rPr lang="en-US" dirty="0"/>
              <a:t>Glop.</a:t>
            </a:r>
            <a:endParaRPr lang="ru-RU" dirty="0"/>
          </a:p>
          <a:p>
            <a:r>
              <a:rPr lang="ru-RU" dirty="0"/>
              <a:t>Можно решать через </a:t>
            </a:r>
            <a:r>
              <a:rPr lang="en-US" dirty="0"/>
              <a:t>OR-Tools,  Google Sheets </a:t>
            </a:r>
            <a:r>
              <a:rPr lang="ru-RU" dirty="0"/>
              <a:t>или </a:t>
            </a:r>
            <a:r>
              <a:rPr lang="en-US" dirty="0"/>
              <a:t>Google App Script</a:t>
            </a:r>
          </a:p>
          <a:p>
            <a:r>
              <a:rPr lang="ru-RU" dirty="0"/>
              <a:t>Пример решения задачи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developers.google.com</a:t>
            </a:r>
            <a:r>
              <a:rPr lang="en-US" dirty="0">
                <a:hlinkClick r:id="rId2"/>
              </a:rPr>
              <a:t>/optimization/introduction/</a:t>
            </a:r>
            <a:r>
              <a:rPr lang="en-US" dirty="0" err="1">
                <a:hlinkClick r:id="rId2"/>
              </a:rPr>
              <a:t>using#lp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7A406E-28EE-4E93-95D7-1332070875D6}"/>
              </a:ext>
            </a:extLst>
          </p:cNvPr>
          <p:cNvSpPr/>
          <p:nvPr/>
        </p:nvSpPr>
        <p:spPr>
          <a:xfrm>
            <a:off x="-1919235" y="2297573"/>
            <a:ext cx="4150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1) Пример кода задачи лучше положить на слайд, тем более что свободного места много</a:t>
            </a:r>
          </a:p>
        </p:txBody>
      </p:sp>
    </p:spTree>
    <p:extLst>
      <p:ext uri="{BB962C8B-B14F-4D97-AF65-F5344CB8AC3E}">
        <p14:creationId xmlns:p14="http://schemas.microsoft.com/office/powerpoint/2010/main" val="36414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Оптимизаторы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MIP (Mixed integer programming), CP (constraint programming) , Min cost flow solver.</a:t>
            </a:r>
          </a:p>
          <a:p>
            <a:r>
              <a:rPr lang="ru-RU" dirty="0"/>
              <a:t>Пример решения задачи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developers.google.com</a:t>
            </a:r>
            <a:r>
              <a:rPr lang="en-US" dirty="0">
                <a:hlinkClick r:id="rId2"/>
              </a:rPr>
              <a:t>/optimization/</a:t>
            </a:r>
            <a:r>
              <a:rPr lang="en-US" dirty="0" err="1">
                <a:hlinkClick r:id="rId2"/>
              </a:rPr>
              <a:t>mip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integer_opt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09675B-345D-4C8F-89C2-B7F3C62DDBCB}"/>
              </a:ext>
            </a:extLst>
          </p:cNvPr>
          <p:cNvSpPr/>
          <p:nvPr/>
        </p:nvSpPr>
        <p:spPr>
          <a:xfrm>
            <a:off x="-1919235" y="2297573"/>
            <a:ext cx="41503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Пример кода задачи лучше положить на слайд, тем более что свободного места много</a:t>
            </a:r>
          </a:p>
          <a:p>
            <a:pPr marL="342900" indent="-342900">
              <a:buAutoNum type="arabicParenR"/>
            </a:pPr>
            <a:r>
              <a:rPr lang="en-US" dirty="0"/>
              <a:t>MIP (Mixed integer programming), CP (constraint programming) , Min cost flow solver</a:t>
            </a:r>
            <a:r>
              <a:rPr lang="ru-RU" dirty="0"/>
              <a:t> это оптимизаторы или виды задач?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82F698-4FA3-4300-89E4-FDFEBC7ED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9235" y="4328898"/>
            <a:ext cx="83629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</a:t>
            </a:r>
            <a:r>
              <a:rPr lang="en-US" dirty="0"/>
              <a:t>Google Optimization Tools </a:t>
            </a:r>
            <a:r>
              <a:rPr lang="ru-RU" dirty="0"/>
              <a:t>можно решать множество других задач</a:t>
            </a:r>
            <a:r>
              <a:rPr lang="en-US" dirty="0"/>
              <a:t>. </a:t>
            </a:r>
            <a:r>
              <a:rPr lang="ru-RU" dirty="0"/>
              <a:t> Например</a:t>
            </a:r>
            <a:r>
              <a:rPr lang="en-US" dirty="0"/>
              <a:t>, </a:t>
            </a:r>
            <a:r>
              <a:rPr lang="ru-RU" dirty="0"/>
              <a:t>задачу коммивояжера</a:t>
            </a:r>
            <a:r>
              <a:rPr lang="en-US" dirty="0"/>
              <a:t>, </a:t>
            </a:r>
            <a:r>
              <a:rPr lang="ru-RU" dirty="0"/>
              <a:t>транспортные задачи</a:t>
            </a:r>
            <a:r>
              <a:rPr lang="en-US" dirty="0"/>
              <a:t>, </a:t>
            </a:r>
            <a:r>
              <a:rPr lang="ru-RU" dirty="0"/>
              <a:t> задачи про потоки</a:t>
            </a:r>
            <a:r>
              <a:rPr lang="en-US" dirty="0"/>
              <a:t>, </a:t>
            </a:r>
            <a:r>
              <a:rPr lang="ru-RU" dirty="0"/>
              <a:t>задачи о расписаниях (</a:t>
            </a:r>
            <a:r>
              <a:rPr lang="en-US" dirty="0"/>
              <a:t>scheduling problems),  </a:t>
            </a:r>
            <a:r>
              <a:rPr lang="ru-RU" dirty="0"/>
              <a:t>задачи о рюкзаке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7B2F34-2287-44DB-9615-9E3B1CB37E01}"/>
              </a:ext>
            </a:extLst>
          </p:cNvPr>
          <p:cNvSpPr/>
          <p:nvPr/>
        </p:nvSpPr>
        <p:spPr>
          <a:xfrm>
            <a:off x="-1103603" y="2772061"/>
            <a:ext cx="33347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1) Здесь все задачи формулируются как задачи оптимизации, так что не стоит выделять для них отдельный слайд</a:t>
            </a:r>
          </a:p>
        </p:txBody>
      </p:sp>
    </p:spTree>
    <p:extLst>
      <p:ext uri="{BB962C8B-B14F-4D97-AF65-F5344CB8AC3E}">
        <p14:creationId xmlns:p14="http://schemas.microsoft.com/office/powerpoint/2010/main" val="183852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Optimization Tools </a:t>
            </a:r>
            <a:r>
              <a:rPr lang="mr-IN" dirty="0"/>
              <a:t>–</a:t>
            </a:r>
            <a:r>
              <a:rPr lang="ru-RU" dirty="0"/>
              <a:t> библиотека</a:t>
            </a:r>
            <a:r>
              <a:rPr lang="en-US" dirty="0"/>
              <a:t>, </a:t>
            </a:r>
            <a:r>
              <a:rPr lang="ru-RU" dirty="0"/>
              <a:t>обладающая очень большой функциональностью</a:t>
            </a:r>
            <a:r>
              <a:rPr lang="en-US" dirty="0"/>
              <a:t>, </a:t>
            </a:r>
            <a:r>
              <a:rPr lang="ru-RU" dirty="0"/>
              <a:t>гибкостью</a:t>
            </a:r>
            <a:r>
              <a:rPr lang="en-US" dirty="0"/>
              <a:t>, </a:t>
            </a:r>
            <a:r>
              <a:rPr lang="ru-RU" dirty="0"/>
              <a:t>и хорошей документацией</a:t>
            </a:r>
            <a:r>
              <a:rPr lang="en-US" dirty="0"/>
              <a:t>.</a:t>
            </a:r>
            <a:r>
              <a:rPr lang="ru-RU" dirty="0"/>
              <a:t> Она действительно может быть полезна в нашем проекте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835466"/>
      </p:ext>
    </p:extLst>
  </p:cSld>
  <p:clrMapOvr>
    <a:masterClrMapping/>
  </p:clrMapOvr>
</p:sld>
</file>

<file path=ppt/theme/theme1.xml><?xml version="1.0" encoding="utf-8"?>
<a:theme xmlns:a="http://schemas.openxmlformats.org/drawingml/2006/main" name="Бандероль">
  <a:themeElements>
    <a:clrScheme name="Бандероль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Бандероль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Бандероль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342</TotalTime>
  <Words>362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Mangal</vt:lpstr>
      <vt:lpstr>Бандероль</vt:lpstr>
      <vt:lpstr>Google optimization tools</vt:lpstr>
      <vt:lpstr>Что это такое?</vt:lpstr>
      <vt:lpstr>Линейное программирование</vt:lpstr>
      <vt:lpstr>Целочисленное программирование</vt:lpstr>
      <vt:lpstr>Другие задачи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optimization tools</dc:title>
  <dc:creator>Усачёв Данила Иванович</dc:creator>
  <cp:lastModifiedBy>Федин Геннадий Геннадьевич</cp:lastModifiedBy>
  <cp:revision>21</cp:revision>
  <dcterms:created xsi:type="dcterms:W3CDTF">2017-11-13T12:59:34Z</dcterms:created>
  <dcterms:modified xsi:type="dcterms:W3CDTF">2017-11-21T18:53:37Z</dcterms:modified>
</cp:coreProperties>
</file>