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0" y="7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2/2/2021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 INFORMASI AKADEMIK TERPADU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KERJA PRAKTEK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83300" cy="685800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6DCF122-605B-4B49-8DCE-A088F634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8" y="2133599"/>
            <a:ext cx="4618957" cy="2492461"/>
          </a:xfrm>
        </p:spPr>
        <p:txBody>
          <a:bodyPr/>
          <a:lstStyle/>
          <a:p>
            <a:r>
              <a:rPr lang="en-US" sz="3600" dirty="0"/>
              <a:t>Laravel</a:t>
            </a:r>
            <a:br>
              <a:rPr lang="en-US" sz="3600" dirty="0"/>
            </a:br>
            <a:r>
              <a:rPr lang="en-US" sz="3600" dirty="0"/>
              <a:t>PHP</a:t>
            </a:r>
            <a:br>
              <a:rPr lang="en-US" sz="3600" dirty="0"/>
            </a:br>
            <a:r>
              <a:rPr lang="en-US" sz="3600" dirty="0"/>
              <a:t>HTML</a:t>
            </a:r>
            <a:br>
              <a:rPr lang="en-US" sz="3600" dirty="0"/>
            </a:br>
            <a:r>
              <a:rPr lang="en-US" sz="3600" dirty="0"/>
              <a:t>CSS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6E2D3BE-F8C0-4E6E-812D-AF9707B1E688}"/>
              </a:ext>
            </a:extLst>
          </p:cNvPr>
          <p:cNvSpPr txBox="1">
            <a:spLocks/>
          </p:cNvSpPr>
          <p:nvPr/>
        </p:nvSpPr>
        <p:spPr>
          <a:xfrm>
            <a:off x="8618105" y="2459170"/>
            <a:ext cx="1346163" cy="333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Framework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E82DF9-4B6B-40EB-BF42-50710F1761E6}"/>
              </a:ext>
            </a:extLst>
          </p:cNvPr>
          <p:cNvSpPr txBox="1">
            <a:spLocks/>
          </p:cNvSpPr>
          <p:nvPr/>
        </p:nvSpPr>
        <p:spPr>
          <a:xfrm>
            <a:off x="8618105" y="2992755"/>
            <a:ext cx="2516059" cy="333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Bahasa </a:t>
            </a:r>
            <a:r>
              <a:rPr lang="en-US" sz="2000" dirty="0" err="1"/>
              <a:t>Pemrograman</a:t>
            </a:r>
            <a:endParaRPr lang="en-US" sz="20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2E062A2-7596-455A-B2FD-4227194AD00E}"/>
              </a:ext>
            </a:extLst>
          </p:cNvPr>
          <p:cNvSpPr txBox="1">
            <a:spLocks/>
          </p:cNvSpPr>
          <p:nvPr/>
        </p:nvSpPr>
        <p:spPr>
          <a:xfrm>
            <a:off x="8618105" y="3452172"/>
            <a:ext cx="3154082" cy="8209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Tampilan</a:t>
            </a:r>
            <a:endParaRPr lang="en-US" sz="20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92F118-F2E0-4779-AD4B-67F7FBEE7BB4}"/>
              </a:ext>
            </a:extLst>
          </p:cNvPr>
          <p:cNvSpPr txBox="1">
            <a:spLocks/>
          </p:cNvSpPr>
          <p:nvPr/>
        </p:nvSpPr>
        <p:spPr>
          <a:xfrm>
            <a:off x="8618105" y="4018768"/>
            <a:ext cx="3154082" cy="333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9DB548DF-CE79-4824-9A24-BFA9E338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5" y="457201"/>
            <a:ext cx="1822748" cy="18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745043F-3182-4AE9-936B-31941647D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7776" y="2014816"/>
            <a:ext cx="2881285" cy="1556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B7F76A-89A4-4A37-A511-C9506D952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97" y="3811437"/>
            <a:ext cx="2466753" cy="13875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4" name="Picture 10" descr="Perbedaan Antara CSS, LESS, &amp; SASS - CODELATTE">
            <a:extLst>
              <a:ext uri="{FF2B5EF4-FFF2-40B4-BE49-F238E27FC236}">
                <a16:creationId xmlns:a16="http://schemas.microsoft.com/office/drawing/2014/main" id="{644F0779-F55F-4108-AF5A-E33A3D977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t="39589" r="42684" b="23944"/>
          <a:stretch/>
        </p:blipFill>
        <p:spPr bwMode="auto">
          <a:xfrm>
            <a:off x="3226096" y="5184757"/>
            <a:ext cx="2242965" cy="1409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126462" y="3227294"/>
            <a:ext cx="7939075" cy="978408"/>
          </a:xfrm>
        </p:spPr>
        <p:txBody>
          <a:bodyPr/>
          <a:lstStyle/>
          <a:p>
            <a:r>
              <a:rPr lang="en-US" dirty="0"/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SISTEM INFORMASI AKADEMIK TERPADU</vt:lpstr>
      <vt:lpstr>Laravel PHP HTML CSS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2021-02-02T03:40:20Z</dcterms:created>
  <dcterms:modified xsi:type="dcterms:W3CDTF">2021-02-02T05:40:36Z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