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93707a9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293707a9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293707a9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293707a9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293707a9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293707a9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293707a9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293707a9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293707a9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293707a9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93707a9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293707a9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93707a9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293707a9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293707a9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293707a9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293707a9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293707a9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293707a9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293707a9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293707a9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293707a9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293707a9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293707a9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293707a9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293707a9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Chat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Nama Kelompok :</a:t>
            </a:r>
            <a:endParaRPr sz="2400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Reinaldie G.S.P (1772038)</a:t>
            </a:r>
            <a:endParaRPr sz="2400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Daniel E.U (1772040)</a:t>
            </a:r>
            <a:endParaRPr sz="2400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Alfiensius S (1772050)</a:t>
            </a:r>
            <a:endParaRPr sz="2400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Yussar M.V.P (1772048)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Utama 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425" y="1015563"/>
            <a:ext cx="7121149" cy="369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Form Chat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62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7089" l="0" r="0" t="0"/>
          <a:stretch/>
        </p:blipFill>
        <p:spPr>
          <a:xfrm>
            <a:off x="997550" y="1021350"/>
            <a:ext cx="7148900" cy="369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Fitur personal chat dapat membantu user dalam penyelesaian masalahnya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dapat bertanya kepada narasumber yang ahli dalam bidang yang user ingin pahami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Saran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Menambah fitur konseling pada Philoit.id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 Masalah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Banyak pertanyaan yang tidak sesuai dengan kaidah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Jawaban yang tidak sesuai dengan pertanyaan yang ditanyakan oleh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Jawaban-jawaban yang diberikan seringkali tidak membuat suatu pihak menjadi nyaman dengan jawaban tersebut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Rumusan Masalah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Bagaimana aplikasi Personal Chat dalam Philoit.id dapat membantu penyelesaian masalah pada user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 yang membuat user tidak memperoleh informasi yang membuat user menjadi tidak dapat menemukan jawaban atas pemecahan masalah yang dihadapi 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Tujuan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Sebagai media komunikasi antar sesama user Philoit.id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Sebagai media informasi yang informatif dan juga komunikatif yang diterima oleh semua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dapat memperoleh informasi yang dapat membantu menyelesaikan permasalahan yang dihadapi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dan Desain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Activity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Entity Relationship Diagram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Personal Chat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888" y="1152474"/>
            <a:ext cx="4086225" cy="35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 Mengirim Pesan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00" y="1236650"/>
            <a:ext cx="69627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 Membuat Chatroom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00" y="1590263"/>
            <a:ext cx="696277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25" y="1075712"/>
            <a:ext cx="6987950" cy="35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