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93707a9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93707a9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93707a9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93707a9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93707a9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93707a9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93707a9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93707a9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293707a9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293707a9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93707a9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93707a9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93707a9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93707a9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93707a9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93707a9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93707a9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93707a9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93707a9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93707a9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93707a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93707a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93707a9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93707a9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93707a9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93707a9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Chat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Nama Kelompok :</a:t>
            </a:r>
            <a:endParaRPr sz="240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Reinaldie G.S.P (1772038)</a:t>
            </a:r>
            <a:endParaRPr sz="240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Daniel E.U (1772040)</a:t>
            </a:r>
            <a:endParaRPr sz="240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Alfiensius S (1772050)</a:t>
            </a:r>
            <a:endParaRPr sz="240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Yussar M.V.P (1772048)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Utama 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25" y="1015563"/>
            <a:ext cx="7121149" cy="369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Form Chat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62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7089"/>
          <a:stretch/>
        </p:blipFill>
        <p:spPr>
          <a:xfrm>
            <a:off x="997550" y="1021350"/>
            <a:ext cx="7148900" cy="36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Fitur personal chat dapat membantu user dalam penyelesaian masalahnya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dapat bertanya kepada narasumber yang ahli dalam bidang yang user ingin pahami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Menambah fitur konseling pada Philoit.id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 Masalah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Banyak pertanyaan yang tidak sesuai dengan kaidah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Jawaban yang tidak sesuai dengan pertanyaan yang ditanyakan oleh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Jawaban-jawaban yang diberikan seringkali tidak membuat suatu pihak menjadi nyaman dengan jawaban tersebut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Rumusan Masalah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Bagaimana aplikasi Personal Chat dalam Philoit.id dapat membantu penyelesaian masalah pada user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 yang membuat user tidak memperoleh informasi yang membuat user menjadi tidak dapat menemukan jawaban atas pemecahan masalah yang dihadapi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Sebagai media komunikasi antar sesama user Philoit.id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Sebagai media informasi yang informatif dan juga komunikatif yang diterima oleh semua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dapat memperoleh informasi yang dapat membantu menyelesaikan permasalahan yang dihadapi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dan Desain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 Diagram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Relationship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Personal Chat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88" y="1152474"/>
            <a:ext cx="4086225" cy="35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Mengirim Pesan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236650"/>
            <a:ext cx="6962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Membuat Chatroom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590263"/>
            <a:ext cx="69627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93196E6-4946-42AB-8F10-7DB3E4021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017725"/>
            <a:ext cx="7820025" cy="3757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Dark</vt:lpstr>
      <vt:lpstr>Personal Chat</vt:lpstr>
      <vt:lpstr>Latar Belakang Masalah</vt:lpstr>
      <vt:lpstr>Rumusan Masalah</vt:lpstr>
      <vt:lpstr>Tujuan</vt:lpstr>
      <vt:lpstr>Analisis dan Desain</vt:lpstr>
      <vt:lpstr>Use Case Personal Chat</vt:lpstr>
      <vt:lpstr>Activity Diagram Mengirim Pesan</vt:lpstr>
      <vt:lpstr>Activity Diagram Membuat Chatroom</vt:lpstr>
      <vt:lpstr>Entity Relationship Diagram</vt:lpstr>
      <vt:lpstr>Tampilan Utama </vt:lpstr>
      <vt:lpstr>Tampilan Form Chat</vt:lpstr>
      <vt:lpstr>Demo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Chat</dc:title>
  <cp:lastModifiedBy>1772040 DANIEL ELIEZER</cp:lastModifiedBy>
  <cp:revision>1</cp:revision>
  <dcterms:modified xsi:type="dcterms:W3CDTF">2021-07-08T04:25:28Z</dcterms:modified>
</cp:coreProperties>
</file>