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6" r:id="rId5"/>
    <p:sldId id="259" r:id="rId6"/>
    <p:sldId id="260" r:id="rId7"/>
    <p:sldId id="262" r:id="rId8"/>
    <p:sldId id="263" r:id="rId9"/>
    <p:sldId id="264" r:id="rId10"/>
    <p:sldId id="267"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8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C926CA4-070D-4216-BADA-500ECE780D0C}" type="datetimeFigureOut">
              <a:rPr lang="es-CO" smtClean="0"/>
              <a:t>06/06/2019</a:t>
            </a:fld>
            <a:endParaRPr lang="es-CO"/>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CO"/>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19487AD-F6DF-4D5D-ACB1-FA8616493E67}" type="slidenum">
              <a:rPr lang="es-CO" smtClean="0"/>
              <a:t>‹Nº›</a:t>
            </a:fld>
            <a:endParaRPr lang="es-CO"/>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057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C926CA4-070D-4216-BADA-500ECE780D0C}" type="datetimeFigureOut">
              <a:rPr lang="es-CO" smtClean="0"/>
              <a:t>06/06/2019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19487AD-F6DF-4D5D-ACB1-FA8616493E67}" type="slidenum">
              <a:rPr lang="es-CO" smtClean="0"/>
              <a:t>‹Nº›</a:t>
            </a:fld>
            <a:endParaRPr lang="es-CO"/>
          </a:p>
        </p:txBody>
      </p:sp>
    </p:spTree>
    <p:extLst>
      <p:ext uri="{BB962C8B-B14F-4D97-AF65-F5344CB8AC3E}">
        <p14:creationId xmlns:p14="http://schemas.microsoft.com/office/powerpoint/2010/main" val="3811744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C926CA4-070D-4216-BADA-500ECE780D0C}" type="datetimeFigureOut">
              <a:rPr lang="es-CO" smtClean="0"/>
              <a:t>06/06/2019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19487AD-F6DF-4D5D-ACB1-FA8616493E67}" type="slidenum">
              <a:rPr lang="es-CO" smtClean="0"/>
              <a:t>‹Nº›</a:t>
            </a:fld>
            <a:endParaRPr lang="es-CO"/>
          </a:p>
        </p:txBody>
      </p:sp>
    </p:spTree>
    <p:extLst>
      <p:ext uri="{BB962C8B-B14F-4D97-AF65-F5344CB8AC3E}">
        <p14:creationId xmlns:p14="http://schemas.microsoft.com/office/powerpoint/2010/main" val="352904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C926CA4-070D-4216-BADA-500ECE780D0C}" type="datetimeFigureOut">
              <a:rPr lang="es-CO" smtClean="0"/>
              <a:t>06/06/2019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19487AD-F6DF-4D5D-ACB1-FA8616493E67}" type="slidenum">
              <a:rPr lang="es-CO" smtClean="0"/>
              <a:t>‹Nº›</a:t>
            </a:fld>
            <a:endParaRPr lang="es-CO"/>
          </a:p>
        </p:txBody>
      </p:sp>
    </p:spTree>
    <p:extLst>
      <p:ext uri="{BB962C8B-B14F-4D97-AF65-F5344CB8AC3E}">
        <p14:creationId xmlns:p14="http://schemas.microsoft.com/office/powerpoint/2010/main" val="48259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C926CA4-070D-4216-BADA-500ECE780D0C}" type="datetimeFigureOut">
              <a:rPr lang="es-CO" smtClean="0"/>
              <a:t>06/06/2019</a:t>
            </a:fld>
            <a:endParaRPr lang="es-CO"/>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CO"/>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19487AD-F6DF-4D5D-ACB1-FA8616493E67}" type="slidenum">
              <a:rPr lang="es-CO" smtClean="0"/>
              <a:t>‹Nº›</a:t>
            </a:fld>
            <a:endParaRPr lang="es-CO"/>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285894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C926CA4-070D-4216-BADA-500ECE780D0C}" type="datetimeFigureOut">
              <a:rPr lang="es-CO" smtClean="0"/>
              <a:t>06/06/2019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19487AD-F6DF-4D5D-ACB1-FA8616493E67}" type="slidenum">
              <a:rPr lang="es-CO" smtClean="0"/>
              <a:t>‹Nº›</a:t>
            </a:fld>
            <a:endParaRPr lang="es-CO"/>
          </a:p>
        </p:txBody>
      </p:sp>
    </p:spTree>
    <p:extLst>
      <p:ext uri="{BB962C8B-B14F-4D97-AF65-F5344CB8AC3E}">
        <p14:creationId xmlns:p14="http://schemas.microsoft.com/office/powerpoint/2010/main" val="213155825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C926CA4-070D-4216-BADA-500ECE780D0C}" type="datetimeFigureOut">
              <a:rPr lang="es-CO" smtClean="0"/>
              <a:t>06/06/2019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19487AD-F6DF-4D5D-ACB1-FA8616493E67}" type="slidenum">
              <a:rPr lang="es-CO" smtClean="0"/>
              <a:t>‹Nº›</a:t>
            </a:fld>
            <a:endParaRPr lang="es-CO"/>
          </a:p>
        </p:txBody>
      </p:sp>
    </p:spTree>
    <p:extLst>
      <p:ext uri="{BB962C8B-B14F-4D97-AF65-F5344CB8AC3E}">
        <p14:creationId xmlns:p14="http://schemas.microsoft.com/office/powerpoint/2010/main" val="100718096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C926CA4-070D-4216-BADA-500ECE780D0C}" type="datetimeFigureOut">
              <a:rPr lang="es-CO" smtClean="0"/>
              <a:t>06/06/2019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19487AD-F6DF-4D5D-ACB1-FA8616493E67}" type="slidenum">
              <a:rPr lang="es-CO" smtClean="0"/>
              <a:t>‹Nº›</a:t>
            </a:fld>
            <a:endParaRPr lang="es-CO"/>
          </a:p>
        </p:txBody>
      </p:sp>
    </p:spTree>
    <p:extLst>
      <p:ext uri="{BB962C8B-B14F-4D97-AF65-F5344CB8AC3E}">
        <p14:creationId xmlns:p14="http://schemas.microsoft.com/office/powerpoint/2010/main" val="385784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26CA4-070D-4216-BADA-500ECE780D0C}" type="datetimeFigureOut">
              <a:rPr lang="es-CO" smtClean="0"/>
              <a:t>06/06/2019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19487AD-F6DF-4D5D-ACB1-FA8616493E67}" type="slidenum">
              <a:rPr lang="es-CO" smtClean="0"/>
              <a:t>‹Nº›</a:t>
            </a:fld>
            <a:endParaRPr lang="es-CO"/>
          </a:p>
        </p:txBody>
      </p:sp>
    </p:spTree>
    <p:extLst>
      <p:ext uri="{BB962C8B-B14F-4D97-AF65-F5344CB8AC3E}">
        <p14:creationId xmlns:p14="http://schemas.microsoft.com/office/powerpoint/2010/main" val="195967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6C926CA4-070D-4216-BADA-500ECE780D0C}" type="datetimeFigureOut">
              <a:rPr lang="es-CO" smtClean="0"/>
              <a:t>06/06/2019</a:t>
            </a:fld>
            <a:endParaRPr lang="es-CO"/>
          </a:p>
        </p:txBody>
      </p:sp>
      <p:sp>
        <p:nvSpPr>
          <p:cNvPr id="6" name="Footer Placeholder 5"/>
          <p:cNvSpPr>
            <a:spLocks noGrp="1"/>
          </p:cNvSpPr>
          <p:nvPr>
            <p:ph type="ftr" sz="quarter" idx="11"/>
          </p:nvPr>
        </p:nvSpPr>
        <p:spPr>
          <a:xfrm>
            <a:off x="2103620" y="6375679"/>
            <a:ext cx="3482179" cy="345796"/>
          </a:xfrm>
        </p:spPr>
        <p:txBody>
          <a:bodyPr/>
          <a:lstStyle/>
          <a:p>
            <a:endParaRPr lang="es-CO"/>
          </a:p>
        </p:txBody>
      </p:sp>
      <p:sp>
        <p:nvSpPr>
          <p:cNvPr id="7" name="Slide Number Placeholder 6"/>
          <p:cNvSpPr>
            <a:spLocks noGrp="1"/>
          </p:cNvSpPr>
          <p:nvPr>
            <p:ph type="sldNum" sz="quarter" idx="12"/>
          </p:nvPr>
        </p:nvSpPr>
        <p:spPr>
          <a:xfrm>
            <a:off x="5691014" y="6375679"/>
            <a:ext cx="1232456" cy="345796"/>
          </a:xfrm>
        </p:spPr>
        <p:txBody>
          <a:bodyPr/>
          <a:lstStyle/>
          <a:p>
            <a:fld id="{919487AD-F6DF-4D5D-ACB1-FA8616493E67}" type="slidenum">
              <a:rPr lang="es-CO" smtClean="0"/>
              <a:t>‹Nº›</a:t>
            </a:fld>
            <a:endParaRPr lang="es-CO"/>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3590069"/>
      </p:ext>
    </p:extLst>
  </p:cSld>
  <p:clrMapOvr>
    <a:masterClrMapping/>
  </p:clrMapOvr>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6C926CA4-070D-4216-BADA-500ECE780D0C}" type="datetimeFigureOut">
              <a:rPr lang="es-CO" smtClean="0"/>
              <a:t>06/06/2019</a:t>
            </a:fld>
            <a:endParaRPr lang="es-CO"/>
          </a:p>
        </p:txBody>
      </p:sp>
      <p:sp>
        <p:nvSpPr>
          <p:cNvPr id="6" name="Footer Placeholder 5"/>
          <p:cNvSpPr>
            <a:spLocks noGrp="1"/>
          </p:cNvSpPr>
          <p:nvPr>
            <p:ph type="ftr" sz="quarter" idx="11"/>
          </p:nvPr>
        </p:nvSpPr>
        <p:spPr>
          <a:xfrm>
            <a:off x="2103621" y="6375679"/>
            <a:ext cx="3482178" cy="345796"/>
          </a:xfrm>
        </p:spPr>
        <p:txBody>
          <a:bodyPr/>
          <a:lstStyle/>
          <a:p>
            <a:endParaRPr lang="es-CO"/>
          </a:p>
        </p:txBody>
      </p:sp>
      <p:sp>
        <p:nvSpPr>
          <p:cNvPr id="7" name="Slide Number Placeholder 6"/>
          <p:cNvSpPr>
            <a:spLocks noGrp="1"/>
          </p:cNvSpPr>
          <p:nvPr>
            <p:ph type="sldNum" sz="quarter" idx="12"/>
          </p:nvPr>
        </p:nvSpPr>
        <p:spPr>
          <a:xfrm>
            <a:off x="5687568" y="6375679"/>
            <a:ext cx="1234440" cy="345796"/>
          </a:xfrm>
        </p:spPr>
        <p:txBody>
          <a:bodyPr/>
          <a:lstStyle/>
          <a:p>
            <a:fld id="{919487AD-F6DF-4D5D-ACB1-FA8616493E67}" type="slidenum">
              <a:rPr lang="es-CO" smtClean="0"/>
              <a:t>‹Nº›</a:t>
            </a:fld>
            <a:endParaRPr lang="es-CO"/>
          </a:p>
        </p:txBody>
      </p:sp>
    </p:spTree>
    <p:extLst>
      <p:ext uri="{BB962C8B-B14F-4D97-AF65-F5344CB8AC3E}">
        <p14:creationId xmlns:p14="http://schemas.microsoft.com/office/powerpoint/2010/main" val="137464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C926CA4-070D-4216-BADA-500ECE780D0C}" type="datetimeFigureOut">
              <a:rPr lang="es-CO" smtClean="0"/>
              <a:t>06/06/2019</a:t>
            </a:fld>
            <a:endParaRPr lang="es-CO"/>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CO"/>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19487AD-F6DF-4D5D-ACB1-FA8616493E67}" type="slidenum">
              <a:rPr lang="es-CO" smtClean="0"/>
              <a:t>‹Nº›</a:t>
            </a:fld>
            <a:endParaRPr lang="es-CO"/>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0063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Web scraping</a:t>
            </a:r>
            <a:endParaRPr lang="es-CO" dirty="0"/>
          </a:p>
        </p:txBody>
      </p:sp>
      <p:sp>
        <p:nvSpPr>
          <p:cNvPr id="3" name="Subtítulo 2"/>
          <p:cNvSpPr>
            <a:spLocks noGrp="1"/>
          </p:cNvSpPr>
          <p:nvPr>
            <p:ph type="subTitle" idx="1"/>
          </p:nvPr>
        </p:nvSpPr>
        <p:spPr/>
        <p:txBody>
          <a:bodyPr/>
          <a:lstStyle/>
          <a:p>
            <a:r>
              <a:rPr lang="es-CO" dirty="0" smtClean="0"/>
              <a:t>Daniel Alfonso Vargas </a:t>
            </a:r>
            <a:r>
              <a:rPr lang="es-CO" dirty="0" err="1" smtClean="0"/>
              <a:t>ortiz</a:t>
            </a:r>
            <a:endParaRPr lang="es-CO" dirty="0"/>
          </a:p>
        </p:txBody>
      </p:sp>
    </p:spTree>
    <p:extLst>
      <p:ext uri="{BB962C8B-B14F-4D97-AF65-F5344CB8AC3E}">
        <p14:creationId xmlns:p14="http://schemas.microsoft.com/office/powerpoint/2010/main" val="734141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jsoup</a:t>
            </a:r>
            <a:endParaRPr lang="es-CO" dirty="0"/>
          </a:p>
        </p:txBody>
      </p:sp>
      <p:sp>
        <p:nvSpPr>
          <p:cNvPr id="3" name="Marcador de contenido 2"/>
          <p:cNvSpPr>
            <a:spLocks noGrp="1"/>
          </p:cNvSpPr>
          <p:nvPr>
            <p:ph idx="1"/>
          </p:nvPr>
        </p:nvSpPr>
        <p:spPr/>
        <p:txBody>
          <a:bodyPr>
            <a:normAutofit/>
          </a:bodyPr>
          <a:lstStyle/>
          <a:p>
            <a:r>
              <a:rPr lang="es-CO" sz="2800" dirty="0" smtClean="0"/>
              <a:t>Luego </a:t>
            </a:r>
            <a:r>
              <a:rPr lang="es-CO" sz="2800" dirty="0"/>
              <a:t>añaden estas librerías al IDE de su preferencia (Eclipse, </a:t>
            </a:r>
            <a:r>
              <a:rPr lang="es-CO" sz="2800" dirty="0" err="1"/>
              <a:t>NetBeans,etc</a:t>
            </a:r>
            <a:r>
              <a:rPr lang="es-CO" sz="2800" dirty="0"/>
              <a:t>)</a:t>
            </a:r>
          </a:p>
        </p:txBody>
      </p:sp>
      <p:pic>
        <p:nvPicPr>
          <p:cNvPr id="3074" name="Picture 2" descr="Resultado de imagen para netbean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3544153"/>
            <a:ext cx="2544082" cy="25440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eclips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002" y="3016023"/>
            <a:ext cx="6407756" cy="307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8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Agenda</a:t>
            </a:r>
            <a:endParaRPr lang="es-CO" dirty="0"/>
          </a:p>
        </p:txBody>
      </p:sp>
      <p:sp>
        <p:nvSpPr>
          <p:cNvPr id="3" name="Marcador de contenido 2"/>
          <p:cNvSpPr>
            <a:spLocks noGrp="1"/>
          </p:cNvSpPr>
          <p:nvPr>
            <p:ph idx="1"/>
          </p:nvPr>
        </p:nvSpPr>
        <p:spPr/>
        <p:txBody>
          <a:bodyPr/>
          <a:lstStyle/>
          <a:p>
            <a:r>
              <a:rPr lang="es-CO" dirty="0"/>
              <a:t>¿Que es el Web Scraping</a:t>
            </a:r>
            <a:r>
              <a:rPr lang="es-CO" dirty="0" smtClean="0"/>
              <a:t>?</a:t>
            </a:r>
          </a:p>
          <a:p>
            <a:r>
              <a:rPr lang="es-CO" dirty="0"/>
              <a:t>Usos del Web </a:t>
            </a:r>
            <a:r>
              <a:rPr lang="es-CO" dirty="0" smtClean="0"/>
              <a:t>Scraping</a:t>
            </a:r>
          </a:p>
          <a:p>
            <a:r>
              <a:rPr lang="es-CO" dirty="0"/>
              <a:t>Un uso adicional: Sustitutivo de </a:t>
            </a:r>
            <a:r>
              <a:rPr lang="es-CO" dirty="0" smtClean="0"/>
              <a:t>API</a:t>
            </a:r>
          </a:p>
          <a:p>
            <a:r>
              <a:rPr lang="es-CO" dirty="0"/>
              <a:t>Caso Java: </a:t>
            </a:r>
            <a:r>
              <a:rPr lang="es-CO" dirty="0" err="1" smtClean="0"/>
              <a:t>JSoup</a:t>
            </a:r>
            <a:endParaRPr lang="es-CO" dirty="0" smtClean="0"/>
          </a:p>
          <a:p>
            <a:r>
              <a:rPr lang="es-CO" dirty="0"/>
              <a:t>Referencias</a:t>
            </a:r>
          </a:p>
        </p:txBody>
      </p:sp>
    </p:spTree>
    <p:extLst>
      <p:ext uri="{BB962C8B-B14F-4D97-AF65-F5344CB8AC3E}">
        <p14:creationId xmlns:p14="http://schemas.microsoft.com/office/powerpoint/2010/main" val="61015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¿Qué es el web scraping?</a:t>
            </a:r>
            <a:endParaRPr lang="es-CO" dirty="0"/>
          </a:p>
        </p:txBody>
      </p:sp>
      <p:sp>
        <p:nvSpPr>
          <p:cNvPr id="3" name="Marcador de contenido 2"/>
          <p:cNvSpPr>
            <a:spLocks noGrp="1"/>
          </p:cNvSpPr>
          <p:nvPr>
            <p:ph idx="1"/>
          </p:nvPr>
        </p:nvSpPr>
        <p:spPr/>
        <p:txBody>
          <a:bodyPr>
            <a:normAutofit/>
          </a:bodyPr>
          <a:lstStyle/>
          <a:p>
            <a:r>
              <a:rPr lang="es-CO" sz="3200" dirty="0"/>
              <a:t>Consiste en la extracción de información de una página web de manera automatizada. Se realiza para extraer información de un sitio web que sea de nuestro interés.</a:t>
            </a:r>
          </a:p>
        </p:txBody>
      </p:sp>
      <p:pic>
        <p:nvPicPr>
          <p:cNvPr id="4" name="Imagen 3"/>
          <p:cNvPicPr>
            <a:picLocks noChangeAspect="1"/>
          </p:cNvPicPr>
          <p:nvPr/>
        </p:nvPicPr>
        <p:blipFill>
          <a:blip r:embed="rId2">
            <a:clrChange>
              <a:clrFrom>
                <a:srgbClr val="000000"/>
              </a:clrFrom>
              <a:clrTo>
                <a:srgbClr val="000000">
                  <a:alpha val="0"/>
                </a:srgbClr>
              </a:clrTo>
            </a:clrChange>
          </a:blip>
          <a:stretch>
            <a:fillRect/>
          </a:stretch>
        </p:blipFill>
        <p:spPr>
          <a:xfrm>
            <a:off x="4539343" y="4093029"/>
            <a:ext cx="2387600" cy="2387600"/>
          </a:xfrm>
          <a:prstGeom prst="rect">
            <a:avLst/>
          </a:prstGeom>
        </p:spPr>
      </p:pic>
    </p:spTree>
    <p:extLst>
      <p:ext uri="{BB962C8B-B14F-4D97-AF65-F5344CB8AC3E}">
        <p14:creationId xmlns:p14="http://schemas.microsoft.com/office/powerpoint/2010/main" val="365776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¿Qué es el web scraping?</a:t>
            </a:r>
            <a:endParaRPr lang="es-CO" dirty="0"/>
          </a:p>
        </p:txBody>
      </p:sp>
      <p:sp>
        <p:nvSpPr>
          <p:cNvPr id="3" name="Marcador de contenido 2"/>
          <p:cNvSpPr>
            <a:spLocks noGrp="1"/>
          </p:cNvSpPr>
          <p:nvPr>
            <p:ph idx="1"/>
          </p:nvPr>
        </p:nvSpPr>
        <p:spPr/>
        <p:txBody>
          <a:bodyPr>
            <a:normAutofit/>
          </a:bodyPr>
          <a:lstStyle/>
          <a:p>
            <a:r>
              <a:rPr lang="es-CO" sz="3200" dirty="0"/>
              <a:t>El software programado para realizar esta tarea se le llama </a:t>
            </a:r>
            <a:r>
              <a:rPr lang="es-CO" sz="3200" dirty="0" smtClean="0"/>
              <a:t>“</a:t>
            </a:r>
            <a:r>
              <a:rPr lang="es-CO" sz="3200" dirty="0" err="1" smtClean="0"/>
              <a:t>bot</a:t>
            </a:r>
            <a:r>
              <a:rPr lang="es-CO" sz="3200" dirty="0" smtClean="0"/>
              <a:t>”,  “spider” </a:t>
            </a:r>
            <a:r>
              <a:rPr lang="es-CO" sz="3200" dirty="0"/>
              <a:t>o incluso </a:t>
            </a:r>
            <a:r>
              <a:rPr lang="es-CO" sz="3200" dirty="0" smtClean="0"/>
              <a:t>“</a:t>
            </a:r>
            <a:r>
              <a:rPr lang="es-CO" sz="3200" dirty="0" err="1" smtClean="0"/>
              <a:t>crawler</a:t>
            </a:r>
            <a:r>
              <a:rPr lang="es-CO" sz="3200" dirty="0" smtClean="0"/>
              <a:t>”. </a:t>
            </a:r>
          </a:p>
          <a:p>
            <a:r>
              <a:rPr lang="es-CO" sz="3200" dirty="0" smtClean="0"/>
              <a:t>Ya </a:t>
            </a:r>
            <a:r>
              <a:rPr lang="es-CO" sz="3200" dirty="0"/>
              <a:t>existen  en la red algunas herramientas que no requieren conocimientos de programación (pero no </a:t>
            </a:r>
            <a:r>
              <a:rPr lang="es-CO" sz="3200" dirty="0" smtClean="0"/>
              <a:t>son de nuestro interés en este momento </a:t>
            </a:r>
            <a:r>
              <a:rPr lang="es-CO" sz="3200" dirty="0"/>
              <a:t>XD).</a:t>
            </a:r>
          </a:p>
        </p:txBody>
      </p:sp>
      <p:pic>
        <p:nvPicPr>
          <p:cNvPr id="1026" name="Picture 2" descr="Resultado de imagen para spider logo 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52316" y="4979289"/>
            <a:ext cx="3116433" cy="1800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40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usos</a:t>
            </a:r>
            <a:endParaRPr lang="es-CO" dirty="0"/>
          </a:p>
        </p:txBody>
      </p:sp>
      <p:sp>
        <p:nvSpPr>
          <p:cNvPr id="3" name="Marcador de contenido 2"/>
          <p:cNvSpPr>
            <a:spLocks noGrp="1"/>
          </p:cNvSpPr>
          <p:nvPr>
            <p:ph idx="1"/>
          </p:nvPr>
        </p:nvSpPr>
        <p:spPr/>
        <p:txBody>
          <a:bodyPr>
            <a:normAutofit/>
          </a:bodyPr>
          <a:lstStyle/>
          <a:p>
            <a:r>
              <a:rPr lang="es-CO" sz="3200" dirty="0" err="1"/>
              <a:t>Agregadores</a:t>
            </a:r>
            <a:r>
              <a:rPr lang="es-CO" sz="3200" dirty="0"/>
              <a:t> de contenido.</a:t>
            </a:r>
          </a:p>
          <a:p>
            <a:r>
              <a:rPr lang="es-CO" sz="3200" dirty="0" smtClean="0"/>
              <a:t>Análisis </a:t>
            </a:r>
            <a:r>
              <a:rPr lang="es-CO" sz="3200" dirty="0"/>
              <a:t>de sentimiento de marcas en redes sociales.</a:t>
            </a:r>
          </a:p>
          <a:p>
            <a:r>
              <a:rPr lang="es-CO" sz="3200" dirty="0" smtClean="0"/>
              <a:t>Cacería </a:t>
            </a:r>
            <a:r>
              <a:rPr lang="es-CO" sz="3200" dirty="0"/>
              <a:t>de tendencia (marketing).</a:t>
            </a:r>
          </a:p>
        </p:txBody>
      </p:sp>
      <p:pic>
        <p:nvPicPr>
          <p:cNvPr id="4" name="Imagen 3"/>
          <p:cNvPicPr>
            <a:picLocks noChangeAspect="1"/>
          </p:cNvPicPr>
          <p:nvPr/>
        </p:nvPicPr>
        <p:blipFill rotWithShape="1">
          <a:blip r:embed="rId2">
            <a:clrChange>
              <a:clrFrom>
                <a:srgbClr val="FFFFFF"/>
              </a:clrFrom>
              <a:clrTo>
                <a:srgbClr val="FFFFFF">
                  <a:alpha val="0"/>
                </a:srgbClr>
              </a:clrTo>
            </a:clrChange>
          </a:blip>
          <a:srcRect b="36896"/>
          <a:stretch/>
        </p:blipFill>
        <p:spPr>
          <a:xfrm>
            <a:off x="4600575" y="3741024"/>
            <a:ext cx="7591425" cy="2746864"/>
          </a:xfrm>
          <a:prstGeom prst="rect">
            <a:avLst/>
          </a:prstGeom>
        </p:spPr>
      </p:pic>
    </p:spTree>
    <p:extLst>
      <p:ext uri="{BB962C8B-B14F-4D97-AF65-F5344CB8AC3E}">
        <p14:creationId xmlns:p14="http://schemas.microsoft.com/office/powerpoint/2010/main" val="20623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usos</a:t>
            </a:r>
            <a:endParaRPr lang="es-CO" dirty="0"/>
          </a:p>
        </p:txBody>
      </p:sp>
      <p:sp>
        <p:nvSpPr>
          <p:cNvPr id="3" name="Marcador de contenido 2"/>
          <p:cNvSpPr>
            <a:spLocks noGrp="1"/>
          </p:cNvSpPr>
          <p:nvPr>
            <p:ph idx="1"/>
          </p:nvPr>
        </p:nvSpPr>
        <p:spPr/>
        <p:txBody>
          <a:bodyPr>
            <a:normAutofit/>
          </a:bodyPr>
          <a:lstStyle/>
          <a:p>
            <a:r>
              <a:rPr lang="es-CO" sz="3200" dirty="0"/>
              <a:t>Optimización de precios.</a:t>
            </a:r>
          </a:p>
          <a:p>
            <a:r>
              <a:rPr lang="es-CO" sz="3200" dirty="0" smtClean="0"/>
              <a:t>Monitorización </a:t>
            </a:r>
            <a:r>
              <a:rPr lang="es-CO" sz="3200" dirty="0"/>
              <a:t>de competencia en el entorno digital.</a:t>
            </a:r>
          </a:p>
          <a:p>
            <a:r>
              <a:rPr lang="es-CO" sz="3200" dirty="0" smtClean="0"/>
              <a:t>Optimización </a:t>
            </a:r>
            <a:r>
              <a:rPr lang="es-CO" sz="3200" dirty="0"/>
              <a:t>del e-</a:t>
            </a:r>
            <a:r>
              <a:rPr lang="es-CO" sz="3200" dirty="0" err="1"/>
              <a:t>commerce</a:t>
            </a:r>
            <a:r>
              <a:rPr lang="es-CO" sz="3200" dirty="0"/>
              <a:t> (</a:t>
            </a:r>
            <a:r>
              <a:rPr lang="es-CO" sz="3200" dirty="0" err="1"/>
              <a:t>imagenes,categorías,nichos,etc</a:t>
            </a:r>
            <a:r>
              <a:rPr lang="es-CO" sz="3200" dirty="0"/>
              <a:t>).</a:t>
            </a:r>
          </a:p>
        </p:txBody>
      </p:sp>
      <p:pic>
        <p:nvPicPr>
          <p:cNvPr id="2050" name="Picture 2" descr="Resultado de imagen para e commerce logo"/>
          <p:cNvPicPr>
            <a:picLocks noChangeAspect="1" noChangeArrowheads="1"/>
          </p:cNvPicPr>
          <p:nvPr/>
        </p:nvPicPr>
        <p:blipFill>
          <a:blip r:embed="rId2" cstate="print">
            <a:clrChange>
              <a:clrFrom>
                <a:srgbClr val="EEEEEE"/>
              </a:clrFrom>
              <a:clrTo>
                <a:srgbClr val="EEEEEE">
                  <a:alpha val="0"/>
                </a:srgbClr>
              </a:clrTo>
            </a:clrChange>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7952014" y="3730172"/>
            <a:ext cx="3477986"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76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Sustituto de api</a:t>
            </a:r>
            <a:endParaRPr lang="es-CO" dirty="0"/>
          </a:p>
        </p:txBody>
      </p:sp>
      <p:sp>
        <p:nvSpPr>
          <p:cNvPr id="3" name="Marcador de contenido 2"/>
          <p:cNvSpPr>
            <a:spLocks noGrp="1"/>
          </p:cNvSpPr>
          <p:nvPr>
            <p:ph idx="1"/>
          </p:nvPr>
        </p:nvSpPr>
        <p:spPr/>
        <p:txBody>
          <a:bodyPr>
            <a:normAutofit/>
          </a:bodyPr>
          <a:lstStyle/>
          <a:p>
            <a:r>
              <a:rPr lang="es-CO" sz="3200" dirty="0"/>
              <a:t>Una API (</a:t>
            </a:r>
            <a:r>
              <a:rPr lang="es-CO" sz="3200" dirty="0" err="1"/>
              <a:t>Intrerfaz</a:t>
            </a:r>
            <a:r>
              <a:rPr lang="es-CO" sz="3200" dirty="0"/>
              <a:t> de programación de aplicaciones en español) permite el intercambio de datos entre páginas web. Por ejemplo, un periódico obtiene las estadísticas de su sección de deportes mediante una empresa que dispone de centros de datos. Para ello la empresa ofrece una API para obtener los datos requeridos.</a:t>
            </a:r>
          </a:p>
        </p:txBody>
      </p:sp>
    </p:spTree>
    <p:extLst>
      <p:ext uri="{BB962C8B-B14F-4D97-AF65-F5344CB8AC3E}">
        <p14:creationId xmlns:p14="http://schemas.microsoft.com/office/powerpoint/2010/main" val="207439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Sustituto de api</a:t>
            </a:r>
            <a:endParaRPr lang="es-CO" dirty="0"/>
          </a:p>
        </p:txBody>
      </p:sp>
      <p:sp>
        <p:nvSpPr>
          <p:cNvPr id="3" name="Marcador de contenido 2"/>
          <p:cNvSpPr>
            <a:spLocks noGrp="1"/>
          </p:cNvSpPr>
          <p:nvPr>
            <p:ph idx="1"/>
          </p:nvPr>
        </p:nvSpPr>
        <p:spPr/>
        <p:txBody>
          <a:bodyPr>
            <a:normAutofit/>
          </a:bodyPr>
          <a:lstStyle/>
          <a:p>
            <a:r>
              <a:rPr lang="es-CO" sz="3200" dirty="0"/>
              <a:t>No obstante, hay casos en los cuales no hay </a:t>
            </a:r>
            <a:r>
              <a:rPr lang="es-CO" sz="3200" dirty="0" err="1"/>
              <a:t>API's</a:t>
            </a:r>
            <a:r>
              <a:rPr lang="es-CO" sz="3200" dirty="0"/>
              <a:t> y un </a:t>
            </a:r>
            <a:r>
              <a:rPr lang="es-CO" sz="3200" dirty="0" err="1" smtClean="0"/>
              <a:t>scraper</a:t>
            </a:r>
            <a:r>
              <a:rPr lang="es-CO" sz="3200" dirty="0" smtClean="0"/>
              <a:t> </a:t>
            </a:r>
            <a:r>
              <a:rPr lang="es-CO" sz="3200" dirty="0"/>
              <a:t>debidamente programado se puede conseguir el mismo resultado.</a:t>
            </a:r>
          </a:p>
        </p:txBody>
      </p:sp>
    </p:spTree>
    <p:extLst>
      <p:ext uri="{BB962C8B-B14F-4D97-AF65-F5344CB8AC3E}">
        <p14:creationId xmlns:p14="http://schemas.microsoft.com/office/powerpoint/2010/main" val="197526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jsoup</a:t>
            </a:r>
            <a:endParaRPr lang="es-CO" dirty="0"/>
          </a:p>
        </p:txBody>
      </p:sp>
      <p:sp>
        <p:nvSpPr>
          <p:cNvPr id="3" name="Marcador de contenido 2"/>
          <p:cNvSpPr>
            <a:spLocks noGrp="1"/>
          </p:cNvSpPr>
          <p:nvPr>
            <p:ph idx="1"/>
          </p:nvPr>
        </p:nvSpPr>
        <p:spPr/>
        <p:txBody>
          <a:bodyPr>
            <a:normAutofit/>
          </a:bodyPr>
          <a:lstStyle/>
          <a:p>
            <a:r>
              <a:rPr lang="es-CO" sz="2800" dirty="0"/>
              <a:t>Para el caso de Java, hay librerías han sido diseñadas para esta tarea. En el caso de hoy se elige </a:t>
            </a:r>
            <a:r>
              <a:rPr lang="es-CO" sz="2800" dirty="0" err="1"/>
              <a:t>JSoup</a:t>
            </a:r>
            <a:r>
              <a:rPr lang="es-CO" sz="2800" dirty="0"/>
              <a:t>.</a:t>
            </a:r>
          </a:p>
          <a:p>
            <a:r>
              <a:rPr lang="es-CO" sz="2800" dirty="0"/>
              <a:t>El primer paso es bajar la librería de </a:t>
            </a:r>
            <a:r>
              <a:rPr lang="es-CO" sz="2800" dirty="0" err="1"/>
              <a:t>JSOup</a:t>
            </a:r>
            <a:r>
              <a:rPr lang="es-CO" sz="2800" dirty="0"/>
              <a:t> en su </a:t>
            </a:r>
            <a:r>
              <a:rPr lang="es-CO" sz="2800" dirty="0" smtClean="0"/>
              <a:t> sitio web “https</a:t>
            </a:r>
            <a:r>
              <a:rPr lang="es-CO" sz="2800" dirty="0"/>
              <a:t>://</a:t>
            </a:r>
            <a:r>
              <a:rPr lang="es-CO" sz="2800" dirty="0" smtClean="0"/>
              <a:t>jsoup.org/download” </a:t>
            </a:r>
            <a:r>
              <a:rPr lang="es-CO" sz="2800" dirty="0"/>
              <a:t>y bajar los tres archivos </a:t>
            </a:r>
            <a:r>
              <a:rPr lang="es-CO" sz="2800" dirty="0" smtClean="0"/>
              <a:t>“.</a:t>
            </a:r>
            <a:r>
              <a:rPr lang="es-CO" sz="2800" dirty="0" err="1" smtClean="0"/>
              <a:t>jar</a:t>
            </a:r>
            <a:r>
              <a:rPr lang="es-CO" sz="2800" dirty="0" smtClean="0"/>
              <a:t>” </a:t>
            </a:r>
            <a:r>
              <a:rPr lang="es-CO" sz="2800" dirty="0"/>
              <a:t>que aparecen</a:t>
            </a:r>
            <a:r>
              <a:rPr lang="es-CO" sz="2800" dirty="0" smtClean="0"/>
              <a:t>.</a:t>
            </a:r>
            <a:endParaRPr lang="es-CO" sz="2800" dirty="0"/>
          </a:p>
          <a:p>
            <a:r>
              <a:rPr lang="es-CO" sz="2800" dirty="0"/>
              <a:t>Luego añaden estas librerías al IDE de su preferencia (Eclipse, </a:t>
            </a:r>
            <a:r>
              <a:rPr lang="es-CO" sz="2800" dirty="0" err="1"/>
              <a:t>NetBeans,etc</a:t>
            </a:r>
            <a:r>
              <a:rPr lang="es-CO" sz="2800" dirty="0"/>
              <a:t>)</a:t>
            </a:r>
          </a:p>
        </p:txBody>
      </p:sp>
    </p:spTree>
    <p:extLst>
      <p:ext uri="{BB962C8B-B14F-4D97-AF65-F5344CB8AC3E}">
        <p14:creationId xmlns:p14="http://schemas.microsoft.com/office/powerpoint/2010/main" val="367246161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TM10001106[[fn=Distintivo]]</Template>
  <TotalTime>67</TotalTime>
  <Words>326</Words>
  <Application>Microsoft Office PowerPoint</Application>
  <PresentationFormat>Panorámica</PresentationFormat>
  <Paragraphs>31</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Gill Sans MT</vt:lpstr>
      <vt:lpstr>Impact</vt:lpstr>
      <vt:lpstr>Badge</vt:lpstr>
      <vt:lpstr>Web scraping</vt:lpstr>
      <vt:lpstr>Agenda</vt:lpstr>
      <vt:lpstr>¿Qué es el web scraping?</vt:lpstr>
      <vt:lpstr>¿Qué es el web scraping?</vt:lpstr>
      <vt:lpstr>usos</vt:lpstr>
      <vt:lpstr>usos</vt:lpstr>
      <vt:lpstr>Sustituto de api</vt:lpstr>
      <vt:lpstr>Sustituto de api</vt:lpstr>
      <vt:lpstr>jsoup</vt:lpstr>
      <vt:lpstr>jsoup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dc:title>
  <dc:creator>PC</dc:creator>
  <cp:lastModifiedBy>PC</cp:lastModifiedBy>
  <cp:revision>12</cp:revision>
  <dcterms:created xsi:type="dcterms:W3CDTF">2019-06-07T02:44:12Z</dcterms:created>
  <dcterms:modified xsi:type="dcterms:W3CDTF">2019-06-07T03:51:17Z</dcterms:modified>
</cp:coreProperties>
</file>