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 Kata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Architecture Kata?</a:t>
            </a:r>
          </a:p>
        </p:txBody>
      </p:sp>
      <p:pic>
        <p:nvPicPr>
          <p:cNvPr descr="img/kara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Deliberate practice for architects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 small teams</a:t>
            </a:r>
          </a:p>
        </p:txBody>
      </p:sp>
      <p:pic>
        <p:nvPicPr>
          <p:cNvPr descr="img/tea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Not people you normally work with and make sure everyone has a voice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 RFP</a:t>
            </a:r>
          </a:p>
        </p:txBody>
      </p:sp>
      <p:pic>
        <p:nvPicPr>
          <p:cNvPr descr="img/requiremen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Is there any more information you need?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your solution</a:t>
            </a:r>
          </a:p>
        </p:txBody>
      </p:sp>
      <p:pic>
        <p:nvPicPr>
          <p:cNvPr descr="img/desig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~50 minutes, paper only, (no laptops)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Present your solution</a:t>
            </a:r>
          </a:p>
        </p:txBody>
      </p:sp>
      <p:pic>
        <p:nvPicPr>
          <p:cNvPr descr="img/present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 minutes, can people see your diagrams?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2024-02-27T12:24:24Z</dcterms:created>
  <dcterms:modified xsi:type="dcterms:W3CDTF">2024-02-27T12:24:24Z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