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73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39F1-DA07-4448-95C1-CB2B768B8F18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0666-A109-C340-B7B6-574C355D72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39F1-DA07-4448-95C1-CB2B768B8F18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0666-A109-C340-B7B6-574C355D72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39F1-DA07-4448-95C1-CB2B768B8F18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0666-A109-C340-B7B6-574C355D72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39F1-DA07-4448-95C1-CB2B768B8F18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0666-A109-C340-B7B6-574C355D72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39F1-DA07-4448-95C1-CB2B768B8F18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0666-A109-C340-B7B6-574C355D72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39F1-DA07-4448-95C1-CB2B768B8F18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0666-A109-C340-B7B6-574C355D72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39F1-DA07-4448-95C1-CB2B768B8F18}" type="datetimeFigureOut">
              <a:rPr lang="en-US" smtClean="0"/>
              <a:t>4/28/15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0666-A109-C340-B7B6-574C355D72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39F1-DA07-4448-95C1-CB2B768B8F18}" type="datetimeFigureOut">
              <a:rPr lang="en-US" smtClean="0"/>
              <a:t>4/28/15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0666-A109-C340-B7B6-574C355D72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39F1-DA07-4448-95C1-CB2B768B8F18}" type="datetimeFigureOut">
              <a:rPr lang="en-US" smtClean="0"/>
              <a:t>4/28/15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0666-A109-C340-B7B6-574C355D72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39F1-DA07-4448-95C1-CB2B768B8F18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0666-A109-C340-B7B6-574C355D72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39F1-DA07-4448-95C1-CB2B768B8F18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0666-A109-C340-B7B6-574C355D72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439F1-DA07-4448-95C1-CB2B768B8F18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60666-A109-C340-B7B6-574C355D72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danielvdao/cs347_project.git" TargetMode="External"/><Relationship Id="rId3" Type="http://schemas.openxmlformats.org/officeDocument/2006/relationships/hyperlink" Target="https://apex.oracle.com/pls/apex/f?p=91920:68:112711312500905::NO:::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89" dirty="0" smtClean="0"/>
              <a:t>Notice List Project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CS 347: Data Management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Dao</a:t>
            </a:r>
          </a:p>
          <a:p>
            <a:r>
              <a:rPr lang="en-US" dirty="0" smtClean="0"/>
              <a:t>Carlos Trejo</a:t>
            </a:r>
          </a:p>
          <a:p>
            <a:r>
              <a:rPr lang="en-US" dirty="0" smtClean="0"/>
              <a:t>Evan Carr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 List Employees</a:t>
            </a:r>
            <a:endParaRPr lang="en-US" dirty="0"/>
          </a:p>
        </p:txBody>
      </p:sp>
      <p:pic>
        <p:nvPicPr>
          <p:cNvPr id="4" name="Content Placeholder 3" descr="Screen Shot 2015-04-28 at 10.29.40 P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125" b="-2125"/>
          <a:stretch>
            <a:fillRect/>
          </a:stretch>
        </p:blipFill>
        <p:spPr>
          <a:xfrm>
            <a:off x="0" y="1496536"/>
            <a:ext cx="9144000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Shuttle List and </a:t>
            </a:r>
            <a:r>
              <a:rPr lang="en-US" dirty="0" err="1" smtClean="0"/>
              <a:t>reCaptcha</a:t>
            </a:r>
            <a:r>
              <a:rPr lang="en-US" dirty="0" smtClean="0"/>
              <a:t> 	</a:t>
            </a:r>
            <a:endParaRPr lang="en-US" dirty="0"/>
          </a:p>
        </p:txBody>
      </p:sp>
      <p:pic>
        <p:nvPicPr>
          <p:cNvPr id="6" name="Content Placeholder 5" descr="Screen Shot 2015-04-28 at 11.47.49 P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990" b="-1990"/>
          <a:stretch>
            <a:fillRect/>
          </a:stretch>
        </p:blipFill>
        <p:spPr>
          <a:xfrm>
            <a:off x="0" y="1569044"/>
            <a:ext cx="9144000" cy="50288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Membership Trees</a:t>
            </a:r>
            <a:endParaRPr lang="en-US" dirty="0"/>
          </a:p>
        </p:txBody>
      </p:sp>
      <p:pic>
        <p:nvPicPr>
          <p:cNvPr id="4" name="Content Placeholder 3" descr="Screen Shot 2015-04-28 at 10.30.11 P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422" b="-2422"/>
          <a:stretch>
            <a:fillRect/>
          </a:stretch>
        </p:blipFill>
        <p:spPr>
          <a:xfrm>
            <a:off x="0" y="1509494"/>
            <a:ext cx="9144000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Select List</a:t>
            </a:r>
            <a:endParaRPr lang="en-US" dirty="0"/>
          </a:p>
        </p:txBody>
      </p:sp>
      <p:pic>
        <p:nvPicPr>
          <p:cNvPr id="4" name="Content Placeholder 3" descr="Screen Shot 2015-04-28 at 10.41.21 P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496" b="-2496"/>
          <a:stretch>
            <a:fillRect/>
          </a:stretch>
        </p:blipFill>
        <p:spPr>
          <a:xfrm>
            <a:off x="0" y="1496536"/>
            <a:ext cx="9144000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Membership</a:t>
            </a:r>
            <a:endParaRPr lang="en-US" dirty="0"/>
          </a:p>
        </p:txBody>
      </p:sp>
      <p:pic>
        <p:nvPicPr>
          <p:cNvPr id="5" name="Content Placeholder 4" descr="11180341_10153792871657892_900134972_o.jpg"/>
          <p:cNvPicPr>
            <a:picLocks noGrp="1" noChangeAspect="1"/>
          </p:cNvPicPr>
          <p:nvPr>
            <p:ph idx="1"/>
          </p:nvPr>
        </p:nvPicPr>
        <p:blipFill>
          <a:blip r:embed="rId2"/>
          <a:srcRect t="-715" b="-715"/>
          <a:stretch>
            <a:fillRect/>
          </a:stretch>
        </p:blipFill>
        <p:spPr>
          <a:xfrm>
            <a:off x="0" y="1496536"/>
            <a:ext cx="9144000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US" dirty="0"/>
          </a:p>
        </p:txBody>
      </p:sp>
      <p:pic>
        <p:nvPicPr>
          <p:cNvPr id="4" name="Content Placeholder 3" descr="Screen Shot 2015-04-28 at 10.49.44 P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496" b="-2496"/>
          <a:stretch>
            <a:fillRect/>
          </a:stretch>
        </p:blipFill>
        <p:spPr>
          <a:xfrm>
            <a:off x="0" y="1509494"/>
            <a:ext cx="9144000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  <p:pic>
        <p:nvPicPr>
          <p:cNvPr id="4" name="Content Placeholder 3" descr="Screen Shot 2015-04-28 at 10.51.11 P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422" b="-2422"/>
          <a:stretch>
            <a:fillRect/>
          </a:stretch>
        </p:blipFill>
        <p:spPr>
          <a:xfrm>
            <a:off x="0" y="1522452"/>
            <a:ext cx="9144000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Divisions</a:t>
            </a:r>
            <a:endParaRPr lang="en-US" dirty="0"/>
          </a:p>
        </p:txBody>
      </p:sp>
      <p:pic>
        <p:nvPicPr>
          <p:cNvPr id="4" name="Content Placeholder 3" descr="Screen Shot 2015-04-28 at 10.51.52 P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347" b="-2347"/>
          <a:stretch>
            <a:fillRect/>
          </a:stretch>
        </p:blipFill>
        <p:spPr>
          <a:xfrm>
            <a:off x="0" y="1522452"/>
            <a:ext cx="9144000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91903"/>
          </a:xfrm>
        </p:spPr>
        <p:txBody>
          <a:bodyPr>
            <a:normAutofit/>
          </a:bodyPr>
          <a:lstStyle/>
          <a:p>
            <a:pPr algn="l"/>
            <a:r>
              <a:rPr lang="en-US" sz="2222" dirty="0" err="1" smtClean="0"/>
              <a:t>Git</a:t>
            </a:r>
            <a:r>
              <a:rPr lang="en-US" sz="2222" dirty="0" err="1" smtClean="0"/>
              <a:t>hub</a:t>
            </a:r>
            <a:r>
              <a:rPr lang="en-US" sz="2222" dirty="0" smtClean="0"/>
              <a:t>: </a:t>
            </a:r>
            <a:r>
              <a:rPr lang="en-US" sz="2222" dirty="0" smtClean="0">
                <a:hlinkClick r:id="rId2"/>
              </a:rPr>
              <a:t>https://github.com/danielvdao/cs347_project.git</a:t>
            </a:r>
            <a:r>
              <a:rPr lang="en-US" sz="2222" dirty="0" smtClean="0"/>
              <a:t/>
            </a:r>
            <a:br>
              <a:rPr lang="en-US" sz="2222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67" dirty="0" smtClean="0"/>
              <a:t>Apex: </a:t>
            </a:r>
            <a:r>
              <a:rPr lang="en-US" sz="1600" dirty="0" smtClean="0">
                <a:hlinkClick r:id="rId3"/>
              </a:rPr>
              <a:t>https://apex.oracle.com/pls/apex/f?p=91920:68:112711312500905::NO:::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Model</a:t>
            </a:r>
            <a:endParaRPr lang="en-US" dirty="0"/>
          </a:p>
        </p:txBody>
      </p:sp>
      <p:pic>
        <p:nvPicPr>
          <p:cNvPr id="4" name="Content Placeholder 3" descr="NL Conceptual Model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835" b="-2835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Model</a:t>
            </a:r>
            <a:endParaRPr lang="en-US" dirty="0"/>
          </a:p>
        </p:txBody>
      </p:sp>
      <p:pic>
        <p:nvPicPr>
          <p:cNvPr id="4" name="Content Placeholder 3" descr="Screen Shot 2015-04-28 at 9.29.48 P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717" b="-2717"/>
          <a:stretch>
            <a:fillRect/>
          </a:stretch>
        </p:blipFill>
        <p:spPr>
          <a:xfrm>
            <a:off x="-1" y="1491296"/>
            <a:ext cx="9163399" cy="50395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Application</a:t>
            </a:r>
            <a:endParaRPr lang="en-US" dirty="0"/>
          </a:p>
        </p:txBody>
      </p:sp>
      <p:pic>
        <p:nvPicPr>
          <p:cNvPr id="4" name="Content Placeholder 3" descr="Screen Shot 2015-04-28 at 10.21.54 P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4357" b="-4357"/>
          <a:stretch>
            <a:fillRect/>
          </a:stretch>
        </p:blipFill>
        <p:spPr>
          <a:xfrm>
            <a:off x="0" y="1509494"/>
            <a:ext cx="9144000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8" name="Content Placeholder 7" descr="Screen Shot 2015-04-28 at 11.21.06 P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181" b="-2181"/>
          <a:stretch>
            <a:fillRect/>
          </a:stretch>
        </p:blipFill>
        <p:spPr>
          <a:xfrm>
            <a:off x="0" y="1348758"/>
            <a:ext cx="9069152" cy="49876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Page</a:t>
            </a:r>
            <a:endParaRPr lang="en-US" dirty="0"/>
          </a:p>
        </p:txBody>
      </p:sp>
      <p:pic>
        <p:nvPicPr>
          <p:cNvPr id="4" name="Content Placeholder 3" descr="Screen Shot 2015-04-28 at 10.28.45 P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273" b="-2273"/>
          <a:stretch>
            <a:fillRect/>
          </a:stretch>
        </p:blipFill>
        <p:spPr>
          <a:xfrm>
            <a:off x="0" y="1522452"/>
            <a:ext cx="9144000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 Tabs with Chart</a:t>
            </a:r>
            <a:endParaRPr lang="en-US" dirty="0"/>
          </a:p>
        </p:txBody>
      </p:sp>
      <p:pic>
        <p:nvPicPr>
          <p:cNvPr id="4" name="Content Placeholder 3" descr="Screen Shot 2015-04-28 at 10.28.56 P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3179" b="-3179"/>
          <a:stretch>
            <a:fillRect/>
          </a:stretch>
        </p:blipFill>
        <p:spPr>
          <a:xfrm>
            <a:off x="0" y="1509494"/>
            <a:ext cx="9144000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 Lists</a:t>
            </a:r>
            <a:endParaRPr lang="en-US" dirty="0"/>
          </a:p>
        </p:txBody>
      </p:sp>
      <p:pic>
        <p:nvPicPr>
          <p:cNvPr id="4" name="Content Placeholder 3" descr="Screen Shot 2015-04-28 at 10.29.32 P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647" b="-2647"/>
          <a:stretch>
            <a:fillRect/>
          </a:stretch>
        </p:blipFill>
        <p:spPr>
          <a:xfrm>
            <a:off x="0" y="1496536"/>
            <a:ext cx="9144000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89</Words>
  <Application>Microsoft Macintosh PowerPoint</Application>
  <PresentationFormat>On-screen Show (4:3)</PresentationFormat>
  <Paragraphs>20</Paragraphs>
  <Slides>17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Notice List Project CS 347: Data Management </vt:lpstr>
      <vt:lpstr>Github: https://github.com/danielvdao/cs347_project.git  Apex: https://apex.oracle.com/pls/apex/f?p=91920:68:112711312500905::NO:::</vt:lpstr>
      <vt:lpstr>Logical Model</vt:lpstr>
      <vt:lpstr>Conceptual Model</vt:lpstr>
      <vt:lpstr>Our Application</vt:lpstr>
      <vt:lpstr>Login</vt:lpstr>
      <vt:lpstr>Users Page</vt:lpstr>
      <vt:lpstr>Region Tabs with Chart</vt:lpstr>
      <vt:lpstr>Notification Lists</vt:lpstr>
      <vt:lpstr>Notification List Employees</vt:lpstr>
      <vt:lpstr>Shuttle List and reCaptcha  </vt:lpstr>
      <vt:lpstr>Membership Trees</vt:lpstr>
      <vt:lpstr>Group Select List</vt:lpstr>
      <vt:lpstr>View Membership</vt:lpstr>
      <vt:lpstr>Documents</vt:lpstr>
      <vt:lpstr>Labs</vt:lpstr>
      <vt:lpstr>Divisions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Notice List Project CS 347: Data Management </dc:title>
  <dc:creator>Evan Carr</dc:creator>
  <cp:lastModifiedBy>Evan Carr</cp:lastModifiedBy>
  <cp:revision>4</cp:revision>
  <dcterms:created xsi:type="dcterms:W3CDTF">2015-04-29T02:31:39Z</dcterms:created>
  <dcterms:modified xsi:type="dcterms:W3CDTF">2015-04-29T04:53:46Z</dcterms:modified>
</cp:coreProperties>
</file>