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2" r:id="rId5"/>
    <p:sldId id="261" r:id="rId6"/>
    <p:sldId id="265" r:id="rId7"/>
    <p:sldId id="267" r:id="rId8"/>
    <p:sldId id="263" r:id="rId9"/>
    <p:sldId id="268" r:id="rId10"/>
    <p:sldId id="264" r:id="rId11"/>
  </p:sldIdLst>
  <p:sldSz cx="15122525" cy="7921625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  <p:embeddedFont>
      <p:font typeface="Montserrat SemiBold" panose="000007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A8D16-6D30-4EC0-9E27-6C9EFC5E5894}" v="37" dt="2022-02-09T06:15:31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30" y="78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era Chávez" userId="ff522fedb03fd7c6" providerId="LiveId" clId="{0E0A8D16-6D30-4EC0-9E27-6C9EFC5E5894}"/>
    <pc:docChg chg="undo custSel delSld modSld sldOrd">
      <pc:chgData name="Daniel Vera Chávez" userId="ff522fedb03fd7c6" providerId="LiveId" clId="{0E0A8D16-6D30-4EC0-9E27-6C9EFC5E5894}" dt="2022-02-09T06:15:47.108" v="1020" actId="47"/>
      <pc:docMkLst>
        <pc:docMk/>
      </pc:docMkLst>
      <pc:sldChg chg="del">
        <pc:chgData name="Daniel Vera Chávez" userId="ff522fedb03fd7c6" providerId="LiveId" clId="{0E0A8D16-6D30-4EC0-9E27-6C9EFC5E5894}" dt="2022-02-09T05:25:47.131" v="0" actId="2696"/>
        <pc:sldMkLst>
          <pc:docMk/>
          <pc:sldMk cId="0" sldId="256"/>
        </pc:sldMkLst>
      </pc:sldChg>
      <pc:sldChg chg="modSp mod">
        <pc:chgData name="Daniel Vera Chávez" userId="ff522fedb03fd7c6" providerId="LiveId" clId="{0E0A8D16-6D30-4EC0-9E27-6C9EFC5E5894}" dt="2022-02-09T05:26:56.148" v="86" actId="404"/>
        <pc:sldMkLst>
          <pc:docMk/>
          <pc:sldMk cId="0" sldId="257"/>
        </pc:sldMkLst>
        <pc:spChg chg="mod">
          <ac:chgData name="Daniel Vera Chávez" userId="ff522fedb03fd7c6" providerId="LiveId" clId="{0E0A8D16-6D30-4EC0-9E27-6C9EFC5E5894}" dt="2022-02-09T05:26:56.148" v="86" actId="404"/>
          <ac:spMkLst>
            <pc:docMk/>
            <pc:sldMk cId="0" sldId="257"/>
            <ac:spMk id="69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26:41.888" v="84" actId="20577"/>
          <ac:spMkLst>
            <pc:docMk/>
            <pc:sldMk cId="0" sldId="257"/>
            <ac:spMk id="70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26:09.304" v="4" actId="14100"/>
          <ac:spMkLst>
            <pc:docMk/>
            <pc:sldMk cId="0" sldId="257"/>
            <ac:spMk id="72" creationId="{00000000-0000-0000-0000-000000000000}"/>
          </ac:spMkLst>
        </pc:spChg>
      </pc:sldChg>
      <pc:sldChg chg="del">
        <pc:chgData name="Daniel Vera Chávez" userId="ff522fedb03fd7c6" providerId="LiveId" clId="{0E0A8D16-6D30-4EC0-9E27-6C9EFC5E5894}" dt="2022-02-09T05:27:33.207" v="87" actId="2696"/>
        <pc:sldMkLst>
          <pc:docMk/>
          <pc:sldMk cId="0" sldId="258"/>
        </pc:sldMkLst>
      </pc:sldChg>
      <pc:sldChg chg="addSp delSp modSp mod">
        <pc:chgData name="Daniel Vera Chávez" userId="ff522fedb03fd7c6" providerId="LiveId" clId="{0E0A8D16-6D30-4EC0-9E27-6C9EFC5E5894}" dt="2022-02-09T05:28:35.403" v="95" actId="14100"/>
        <pc:sldMkLst>
          <pc:docMk/>
          <pc:sldMk cId="0" sldId="259"/>
        </pc:sldMkLst>
        <pc:spChg chg="del">
          <ac:chgData name="Daniel Vera Chávez" userId="ff522fedb03fd7c6" providerId="LiveId" clId="{0E0A8D16-6D30-4EC0-9E27-6C9EFC5E5894}" dt="2022-02-09T05:28:10.965" v="88" actId="478"/>
          <ac:spMkLst>
            <pc:docMk/>
            <pc:sldMk cId="0" sldId="259"/>
            <ac:spMk id="94" creationId="{00000000-0000-0000-0000-000000000000}"/>
          </ac:spMkLst>
        </pc:spChg>
        <pc:picChg chg="add mod">
          <ac:chgData name="Daniel Vera Chávez" userId="ff522fedb03fd7c6" providerId="LiveId" clId="{0E0A8D16-6D30-4EC0-9E27-6C9EFC5E5894}" dt="2022-02-09T05:28:35.403" v="95" actId="14100"/>
          <ac:picMkLst>
            <pc:docMk/>
            <pc:sldMk cId="0" sldId="259"/>
            <ac:picMk id="1026" creationId="{432C0B44-4154-4D17-B6FC-FD5638C29E87}"/>
          </ac:picMkLst>
        </pc:picChg>
      </pc:sldChg>
      <pc:sldChg chg="modSp mod">
        <pc:chgData name="Daniel Vera Chávez" userId="ff522fedb03fd7c6" providerId="LiveId" clId="{0E0A8D16-6D30-4EC0-9E27-6C9EFC5E5894}" dt="2022-02-09T05:32:13.576" v="109" actId="20577"/>
        <pc:sldMkLst>
          <pc:docMk/>
          <pc:sldMk cId="0" sldId="260"/>
        </pc:sldMkLst>
        <pc:spChg chg="mod">
          <ac:chgData name="Daniel Vera Chávez" userId="ff522fedb03fd7c6" providerId="LiveId" clId="{0E0A8D16-6D30-4EC0-9E27-6C9EFC5E5894}" dt="2022-02-09T05:32:13.576" v="109" actId="20577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32:03.672" v="108" actId="20577"/>
          <ac:spMkLst>
            <pc:docMk/>
            <pc:sldMk cId="0" sldId="260"/>
            <ac:spMk id="102" creationId="{00000000-0000-0000-0000-000000000000}"/>
          </ac:spMkLst>
        </pc:spChg>
      </pc:sldChg>
      <pc:sldChg chg="modSp mod ord">
        <pc:chgData name="Daniel Vera Chávez" userId="ff522fedb03fd7c6" providerId="LiveId" clId="{0E0A8D16-6D30-4EC0-9E27-6C9EFC5E5894}" dt="2022-02-09T05:38:26.166" v="312" actId="20577"/>
        <pc:sldMkLst>
          <pc:docMk/>
          <pc:sldMk cId="0" sldId="261"/>
        </pc:sldMkLst>
        <pc:spChg chg="mod">
          <ac:chgData name="Daniel Vera Chávez" userId="ff522fedb03fd7c6" providerId="LiveId" clId="{0E0A8D16-6D30-4EC0-9E27-6C9EFC5E5894}" dt="2022-02-09T05:38:26.166" v="312" actId="20577"/>
          <ac:spMkLst>
            <pc:docMk/>
            <pc:sldMk cId="0" sldId="261"/>
            <ac:spMk id="109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34:58.443" v="181" actId="20577"/>
          <ac:spMkLst>
            <pc:docMk/>
            <pc:sldMk cId="0" sldId="261"/>
            <ac:spMk id="112" creationId="{00000000-0000-0000-0000-000000000000}"/>
          </ac:spMkLst>
        </pc:spChg>
      </pc:sldChg>
      <pc:sldChg chg="addSp delSp modSp mod ord">
        <pc:chgData name="Daniel Vera Chávez" userId="ff522fedb03fd7c6" providerId="LiveId" clId="{0E0A8D16-6D30-4EC0-9E27-6C9EFC5E5894}" dt="2022-02-09T05:34:05.490" v="140" actId="20577"/>
        <pc:sldMkLst>
          <pc:docMk/>
          <pc:sldMk cId="0" sldId="262"/>
        </pc:sldMkLst>
        <pc:spChg chg="mod">
          <ac:chgData name="Daniel Vera Chávez" userId="ff522fedb03fd7c6" providerId="LiveId" clId="{0E0A8D16-6D30-4EC0-9E27-6C9EFC5E5894}" dt="2022-02-09T05:34:05.490" v="140" actId="20577"/>
          <ac:spMkLst>
            <pc:docMk/>
            <pc:sldMk cId="0" sldId="262"/>
            <ac:spMk id="122" creationId="{00000000-0000-0000-0000-000000000000}"/>
          </ac:spMkLst>
        </pc:spChg>
        <pc:picChg chg="add mod">
          <ac:chgData name="Daniel Vera Chávez" userId="ff522fedb03fd7c6" providerId="LiveId" clId="{0E0A8D16-6D30-4EC0-9E27-6C9EFC5E5894}" dt="2022-02-09T05:34:02.019" v="139" actId="1076"/>
          <ac:picMkLst>
            <pc:docMk/>
            <pc:sldMk cId="0" sldId="262"/>
            <ac:picMk id="9" creationId="{059E9B23-3463-479E-8F3E-AEF9981C395D}"/>
          </ac:picMkLst>
        </pc:picChg>
        <pc:picChg chg="del">
          <ac:chgData name="Daniel Vera Chávez" userId="ff522fedb03fd7c6" providerId="LiveId" clId="{0E0A8D16-6D30-4EC0-9E27-6C9EFC5E5894}" dt="2022-02-09T05:33:43.497" v="133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addSp delSp modSp mod ord">
        <pc:chgData name="Daniel Vera Chávez" userId="ff522fedb03fd7c6" providerId="LiveId" clId="{0E0A8D16-6D30-4EC0-9E27-6C9EFC5E5894}" dt="2022-02-09T05:52:41.382" v="685" actId="1076"/>
        <pc:sldMkLst>
          <pc:docMk/>
          <pc:sldMk cId="0" sldId="263"/>
        </pc:sldMkLst>
        <pc:spChg chg="mod">
          <ac:chgData name="Daniel Vera Chávez" userId="ff522fedb03fd7c6" providerId="LiveId" clId="{0E0A8D16-6D30-4EC0-9E27-6C9EFC5E5894}" dt="2022-02-09T05:50:23.510" v="671" actId="20577"/>
          <ac:spMkLst>
            <pc:docMk/>
            <pc:sldMk cId="0" sldId="263"/>
            <ac:spMk id="133" creationId="{00000000-0000-0000-0000-000000000000}"/>
          </ac:spMkLst>
        </pc:spChg>
        <pc:picChg chg="mod">
          <ac:chgData name="Daniel Vera Chávez" userId="ff522fedb03fd7c6" providerId="LiveId" clId="{0E0A8D16-6D30-4EC0-9E27-6C9EFC5E5894}" dt="2022-02-09T05:51:21.399" v="674" actId="1076"/>
          <ac:picMkLst>
            <pc:docMk/>
            <pc:sldMk cId="0" sldId="263"/>
            <ac:picMk id="139" creationId="{00000000-0000-0000-0000-000000000000}"/>
          </ac:picMkLst>
        </pc:picChg>
        <pc:picChg chg="add del mod">
          <ac:chgData name="Daniel Vera Chávez" userId="ff522fedb03fd7c6" providerId="LiveId" clId="{0E0A8D16-6D30-4EC0-9E27-6C9EFC5E5894}" dt="2022-02-09T05:51:46.851" v="680" actId="478"/>
          <ac:picMkLst>
            <pc:docMk/>
            <pc:sldMk cId="0" sldId="263"/>
            <ac:picMk id="3074" creationId="{736F2433-A006-4955-AF40-24E5F3FE67FF}"/>
          </ac:picMkLst>
        </pc:picChg>
        <pc:picChg chg="add mod">
          <ac:chgData name="Daniel Vera Chávez" userId="ff522fedb03fd7c6" providerId="LiveId" clId="{0E0A8D16-6D30-4EC0-9E27-6C9EFC5E5894}" dt="2022-02-09T05:52:41.382" v="685" actId="1076"/>
          <ac:picMkLst>
            <pc:docMk/>
            <pc:sldMk cId="0" sldId="263"/>
            <ac:picMk id="3076" creationId="{40A1E366-5ED3-49D3-A2D4-8BA37A16A281}"/>
          </ac:picMkLst>
        </pc:picChg>
      </pc:sldChg>
      <pc:sldChg chg="addSp delSp modSp mod ord">
        <pc:chgData name="Daniel Vera Chávez" userId="ff522fedb03fd7c6" providerId="LiveId" clId="{0E0A8D16-6D30-4EC0-9E27-6C9EFC5E5894}" dt="2022-02-09T06:15:39.682" v="1019" actId="14100"/>
        <pc:sldMkLst>
          <pc:docMk/>
          <pc:sldMk cId="0" sldId="264"/>
        </pc:sldMkLst>
        <pc:spChg chg="mod">
          <ac:chgData name="Daniel Vera Chávez" userId="ff522fedb03fd7c6" providerId="LiveId" clId="{0E0A8D16-6D30-4EC0-9E27-6C9EFC5E5894}" dt="2022-02-09T06:15:05.590" v="1014" actId="403"/>
          <ac:spMkLst>
            <pc:docMk/>
            <pc:sldMk cId="0" sldId="264"/>
            <ac:spMk id="148" creationId="{00000000-0000-0000-0000-000000000000}"/>
          </ac:spMkLst>
        </pc:spChg>
        <pc:spChg chg="del mod">
          <ac:chgData name="Daniel Vera Chávez" userId="ff522fedb03fd7c6" providerId="LiveId" clId="{0E0A8D16-6D30-4EC0-9E27-6C9EFC5E5894}" dt="2022-02-09T06:15:08.623" v="1016" actId="478"/>
          <ac:spMkLst>
            <pc:docMk/>
            <pc:sldMk cId="0" sldId="264"/>
            <ac:spMk id="149" creationId="{00000000-0000-0000-0000-000000000000}"/>
          </ac:spMkLst>
        </pc:spChg>
        <pc:picChg chg="add mod">
          <ac:chgData name="Daniel Vera Chávez" userId="ff522fedb03fd7c6" providerId="LiveId" clId="{0E0A8D16-6D30-4EC0-9E27-6C9EFC5E5894}" dt="2022-02-09T06:15:39.682" v="1019" actId="14100"/>
          <ac:picMkLst>
            <pc:docMk/>
            <pc:sldMk cId="0" sldId="264"/>
            <ac:picMk id="11" creationId="{9D7AC009-1042-412A-B560-4B94C17F1AC7}"/>
          </ac:picMkLst>
        </pc:picChg>
        <pc:picChg chg="del">
          <ac:chgData name="Daniel Vera Chávez" userId="ff522fedb03fd7c6" providerId="LiveId" clId="{0E0A8D16-6D30-4EC0-9E27-6C9EFC5E5894}" dt="2022-02-09T06:15:33.183" v="1018" actId="478"/>
          <ac:picMkLst>
            <pc:docMk/>
            <pc:sldMk cId="0" sldId="264"/>
            <ac:picMk id="150" creationId="{00000000-0000-0000-0000-000000000000}"/>
          </ac:picMkLst>
        </pc:picChg>
      </pc:sldChg>
      <pc:sldChg chg="addSp modSp mod ord">
        <pc:chgData name="Daniel Vera Chávez" userId="ff522fedb03fd7c6" providerId="LiveId" clId="{0E0A8D16-6D30-4EC0-9E27-6C9EFC5E5894}" dt="2022-02-09T05:41:40.241" v="402" actId="20577"/>
        <pc:sldMkLst>
          <pc:docMk/>
          <pc:sldMk cId="0" sldId="265"/>
        </pc:sldMkLst>
        <pc:spChg chg="mod">
          <ac:chgData name="Daniel Vera Chávez" userId="ff522fedb03fd7c6" providerId="LiveId" clId="{0E0A8D16-6D30-4EC0-9E27-6C9EFC5E5894}" dt="2022-02-09T05:38:58.908" v="327"/>
          <ac:spMkLst>
            <pc:docMk/>
            <pc:sldMk cId="0" sldId="265"/>
            <ac:spMk id="159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41:40.241" v="402" actId="20577"/>
          <ac:spMkLst>
            <pc:docMk/>
            <pc:sldMk cId="0" sldId="265"/>
            <ac:spMk id="160" creationId="{00000000-0000-0000-0000-000000000000}"/>
          </ac:spMkLst>
        </pc:spChg>
        <pc:picChg chg="add mod modCrop">
          <ac:chgData name="Daniel Vera Chávez" userId="ff522fedb03fd7c6" providerId="LiveId" clId="{0E0A8D16-6D30-4EC0-9E27-6C9EFC5E5894}" dt="2022-02-09T05:40:57.991" v="336" actId="14100"/>
          <ac:picMkLst>
            <pc:docMk/>
            <pc:sldMk cId="0" sldId="265"/>
            <ac:picMk id="3" creationId="{9DA3BD96-3BC9-4027-8C87-860C3D7275D6}"/>
          </ac:picMkLst>
        </pc:picChg>
      </pc:sldChg>
      <pc:sldChg chg="addSp modSp del mod ord">
        <pc:chgData name="Daniel Vera Chávez" userId="ff522fedb03fd7c6" providerId="LiveId" clId="{0E0A8D16-6D30-4EC0-9E27-6C9EFC5E5894}" dt="2022-02-09T05:52:47.184" v="686" actId="47"/>
        <pc:sldMkLst>
          <pc:docMk/>
          <pc:sldMk cId="0" sldId="266"/>
        </pc:sldMkLst>
        <pc:spChg chg="mod">
          <ac:chgData name="Daniel Vera Chávez" userId="ff522fedb03fd7c6" providerId="LiveId" clId="{0E0A8D16-6D30-4EC0-9E27-6C9EFC5E5894}" dt="2022-02-09T05:49:47.828" v="647" actId="1076"/>
          <ac:spMkLst>
            <pc:docMk/>
            <pc:sldMk cId="0" sldId="266"/>
            <ac:spMk id="167" creationId="{00000000-0000-0000-0000-000000000000}"/>
          </ac:spMkLst>
        </pc:spChg>
        <pc:picChg chg="add mod">
          <ac:chgData name="Daniel Vera Chávez" userId="ff522fedb03fd7c6" providerId="LiveId" clId="{0E0A8D16-6D30-4EC0-9E27-6C9EFC5E5894}" dt="2022-02-09T05:49:13.370" v="642" actId="14100"/>
          <ac:picMkLst>
            <pc:docMk/>
            <pc:sldMk cId="0" sldId="266"/>
            <ac:picMk id="2050" creationId="{45D0913B-0451-4D07-9653-2320E025FBF5}"/>
          </ac:picMkLst>
        </pc:picChg>
      </pc:sldChg>
      <pc:sldChg chg="addSp delSp modSp mod ord">
        <pc:chgData name="Daniel Vera Chávez" userId="ff522fedb03fd7c6" providerId="LiveId" clId="{0E0A8D16-6D30-4EC0-9E27-6C9EFC5E5894}" dt="2022-02-09T05:46:46.933" v="613" actId="1076"/>
        <pc:sldMkLst>
          <pc:docMk/>
          <pc:sldMk cId="0" sldId="267"/>
        </pc:sldMkLst>
        <pc:spChg chg="mod">
          <ac:chgData name="Daniel Vera Chávez" userId="ff522fedb03fd7c6" providerId="LiveId" clId="{0E0A8D16-6D30-4EC0-9E27-6C9EFC5E5894}" dt="2022-02-09T05:43:52.809" v="587" actId="20577"/>
          <ac:spMkLst>
            <pc:docMk/>
            <pc:sldMk cId="0" sldId="267"/>
            <ac:spMk id="179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42:41.328" v="407"/>
          <ac:spMkLst>
            <pc:docMk/>
            <pc:sldMk cId="0" sldId="267"/>
            <ac:spMk id="180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46:37.048" v="609" actId="20577"/>
          <ac:spMkLst>
            <pc:docMk/>
            <pc:sldMk cId="0" sldId="267"/>
            <ac:spMk id="185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45:45.624" v="608" actId="20577"/>
          <ac:spMkLst>
            <pc:docMk/>
            <pc:sldMk cId="0" sldId="267"/>
            <ac:spMk id="186" creationId="{00000000-0000-0000-0000-000000000000}"/>
          </ac:spMkLst>
        </pc:spChg>
        <pc:picChg chg="add mod">
          <ac:chgData name="Daniel Vera Chávez" userId="ff522fedb03fd7c6" providerId="LiveId" clId="{0E0A8D16-6D30-4EC0-9E27-6C9EFC5E5894}" dt="2022-02-09T05:45:31.353" v="594" actId="1076"/>
          <ac:picMkLst>
            <pc:docMk/>
            <pc:sldMk cId="0" sldId="267"/>
            <ac:picMk id="18" creationId="{7AFF975A-00AA-4526-943F-834D11BA537C}"/>
          </ac:picMkLst>
        </pc:picChg>
        <pc:picChg chg="add mod">
          <ac:chgData name="Daniel Vera Chávez" userId="ff522fedb03fd7c6" providerId="LiveId" clId="{0E0A8D16-6D30-4EC0-9E27-6C9EFC5E5894}" dt="2022-02-09T05:46:46.933" v="613" actId="1076"/>
          <ac:picMkLst>
            <pc:docMk/>
            <pc:sldMk cId="0" sldId="267"/>
            <ac:picMk id="19" creationId="{764C1E6D-3211-43E3-8177-CDF3CE6E847A}"/>
          </ac:picMkLst>
        </pc:picChg>
        <pc:picChg chg="add del">
          <ac:chgData name="Daniel Vera Chávez" userId="ff522fedb03fd7c6" providerId="LiveId" clId="{0E0A8D16-6D30-4EC0-9E27-6C9EFC5E5894}" dt="2022-02-09T05:45:20.898" v="590" actId="478"/>
          <ac:picMkLst>
            <pc:docMk/>
            <pc:sldMk cId="0" sldId="267"/>
            <ac:picMk id="187" creationId="{00000000-0000-0000-0000-000000000000}"/>
          </ac:picMkLst>
        </pc:picChg>
      </pc:sldChg>
      <pc:sldChg chg="modSp mod ord">
        <pc:chgData name="Daniel Vera Chávez" userId="ff522fedb03fd7c6" providerId="LiveId" clId="{0E0A8D16-6D30-4EC0-9E27-6C9EFC5E5894}" dt="2022-02-09T06:14:10.530" v="992" actId="20577"/>
        <pc:sldMkLst>
          <pc:docMk/>
          <pc:sldMk cId="0" sldId="268"/>
        </pc:sldMkLst>
        <pc:spChg chg="mod">
          <ac:chgData name="Daniel Vera Chávez" userId="ff522fedb03fd7c6" providerId="LiveId" clId="{0E0A8D16-6D30-4EC0-9E27-6C9EFC5E5894}" dt="2022-02-09T05:53:04.928" v="712" actId="5793"/>
          <ac:spMkLst>
            <pc:docMk/>
            <pc:sldMk cId="0" sldId="268"/>
            <ac:spMk id="195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56:29.165" v="713" actId="20577"/>
          <ac:spMkLst>
            <pc:docMk/>
            <pc:sldMk cId="0" sldId="268"/>
            <ac:spMk id="199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6:12:39.134" v="828" actId="20577"/>
          <ac:spMkLst>
            <pc:docMk/>
            <pc:sldMk cId="0" sldId="268"/>
            <ac:spMk id="202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6:13:41.658" v="895" actId="20577"/>
          <ac:spMkLst>
            <pc:docMk/>
            <pc:sldMk cId="0" sldId="268"/>
            <ac:spMk id="203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57:05.798" v="786" actId="20577"/>
          <ac:spMkLst>
            <pc:docMk/>
            <pc:sldMk cId="0" sldId="268"/>
            <ac:spMk id="204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6:13:04.564" v="894" actId="20577"/>
          <ac:spMkLst>
            <pc:docMk/>
            <pc:sldMk cId="0" sldId="268"/>
            <ac:spMk id="205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6:14:10.530" v="992" actId="20577"/>
          <ac:spMkLst>
            <pc:docMk/>
            <pc:sldMk cId="0" sldId="268"/>
            <ac:spMk id="206" creationId="{00000000-0000-0000-0000-000000000000}"/>
          </ac:spMkLst>
        </pc:spChg>
        <pc:spChg chg="mod">
          <ac:chgData name="Daniel Vera Chávez" userId="ff522fedb03fd7c6" providerId="LiveId" clId="{0E0A8D16-6D30-4EC0-9E27-6C9EFC5E5894}" dt="2022-02-09T05:57:18.108" v="815" actId="20577"/>
          <ac:spMkLst>
            <pc:docMk/>
            <pc:sldMk cId="0" sldId="268"/>
            <ac:spMk id="207" creationId="{00000000-0000-0000-0000-000000000000}"/>
          </ac:spMkLst>
        </pc:spChg>
      </pc:sldChg>
      <pc:sldChg chg="del">
        <pc:chgData name="Daniel Vera Chávez" userId="ff522fedb03fd7c6" providerId="LiveId" clId="{0E0A8D16-6D30-4EC0-9E27-6C9EFC5E5894}" dt="2022-02-09T06:15:47.108" v="1020" actId="47"/>
        <pc:sldMkLst>
          <pc:docMk/>
          <pc:sldMk cId="0" sldId="269"/>
        </pc:sldMkLst>
      </pc:sldChg>
      <pc:sldChg chg="del">
        <pc:chgData name="Daniel Vera Chávez" userId="ff522fedb03fd7c6" providerId="LiveId" clId="{0E0A8D16-6D30-4EC0-9E27-6C9EFC5E5894}" dt="2022-02-09T06:15:47.108" v="1020" actId="47"/>
        <pc:sldMkLst>
          <pc:docMk/>
          <pc:sldMk cId="0" sldId="270"/>
        </pc:sldMkLst>
      </pc:sldChg>
      <pc:sldChg chg="del">
        <pc:chgData name="Daniel Vera Chávez" userId="ff522fedb03fd7c6" providerId="LiveId" clId="{0E0A8D16-6D30-4EC0-9E27-6C9EFC5E5894}" dt="2022-02-09T06:15:47.108" v="1020" actId="47"/>
        <pc:sldMkLst>
          <pc:docMk/>
          <pc:sldMk cId="0" sldId="271"/>
        </pc:sldMkLst>
      </pc:sldChg>
      <pc:sldChg chg="del">
        <pc:chgData name="Daniel Vera Chávez" userId="ff522fedb03fd7c6" providerId="LiveId" clId="{0E0A8D16-6D30-4EC0-9E27-6C9EFC5E5894}" dt="2022-02-09T06:15:47.108" v="1020" actId="47"/>
        <pc:sldMkLst>
          <pc:docMk/>
          <pc:sldMk cId="0" sldId="272"/>
        </pc:sldMkLst>
      </pc:sldChg>
      <pc:sldChg chg="del">
        <pc:chgData name="Daniel Vera Chávez" userId="ff522fedb03fd7c6" providerId="LiveId" clId="{0E0A8D16-6D30-4EC0-9E27-6C9EFC5E5894}" dt="2022-02-09T06:15:47.108" v="1020" actId="47"/>
        <pc:sldMkLst>
          <pc:docMk/>
          <pc:sldMk cId="0" sldId="273"/>
        </pc:sldMkLst>
      </pc:sldChg>
      <pc:sldChg chg="del">
        <pc:chgData name="Daniel Vera Chávez" userId="ff522fedb03fd7c6" providerId="LiveId" clId="{0E0A8D16-6D30-4EC0-9E27-6C9EFC5E5894}" dt="2022-02-09T06:15:47.108" v="1020" actId="47"/>
        <pc:sldMkLst>
          <pc:docMk/>
          <pc:sldMk cId="0" sldId="274"/>
        </pc:sldMkLst>
      </pc:sldChg>
      <pc:sldChg chg="del">
        <pc:chgData name="Daniel Vera Chávez" userId="ff522fedb03fd7c6" providerId="LiveId" clId="{0E0A8D16-6D30-4EC0-9E27-6C9EFC5E5894}" dt="2022-02-09T06:15:47.108" v="1020" actId="47"/>
        <pc:sldMkLst>
          <pc:docMk/>
          <pc:sldMk cId="0" sldId="275"/>
        </pc:sldMkLst>
      </pc:sldChg>
      <pc:sldChg chg="del">
        <pc:chgData name="Daniel Vera Chávez" userId="ff522fedb03fd7c6" providerId="LiveId" clId="{0E0A8D16-6D30-4EC0-9E27-6C9EFC5E5894}" dt="2022-02-09T06:15:47.108" v="1020" actId="47"/>
        <pc:sldMkLst>
          <pc:docMk/>
          <pc:sldMk cId="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d7eb645d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ed7eb645d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ran.gob.e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ilovepdf.com/pdf_to_Excel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54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Salarios de Municipio de Duran – Ecuador</a:t>
            </a:r>
            <a:endParaRPr sz="54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7ed7eb645d_0_548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Exploratorio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8" y="2599684"/>
            <a:ext cx="10850051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ES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Procesamiento de datos con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7ed7eb645d_0_548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9600" b="0" i="0" u="none" strike="noStrike" cap="none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Gracias!!</a:t>
            </a:r>
            <a:endParaRPr sz="9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41;g7ed7eb645d_0_942">
            <a:extLst>
              <a:ext uri="{FF2B5EF4-FFF2-40B4-BE49-F238E27FC236}">
                <a16:creationId xmlns:a16="http://schemas.microsoft.com/office/drawing/2014/main" id="{9D7AC009-1042-412A-B560-4B94C17F1AC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17375" y="1889760"/>
            <a:ext cx="3046371" cy="304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9"/>
            <a:ext cx="182144" cy="2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8148f40e0d_1_0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os 13 mejores Psicólogos en Durán (Ecuador)">
            <a:extLst>
              <a:ext uri="{FF2B5EF4-FFF2-40B4-BE49-F238E27FC236}">
                <a16:creationId xmlns:a16="http://schemas.microsoft.com/office/drawing/2014/main" id="{432C0B44-4154-4D17-B6FC-FD5638C2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4" y="319175"/>
            <a:ext cx="14438700" cy="63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28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es-ES" sz="28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Ley Orgánica de Transparencia y Acceso a la Información Pública (LOTAIP) obliga a todas las instituciones del Estado que conforman el sector público a difundir a través de la página web institucional información mínima actualizada de naturaleza obligatoria.​​​​</a:t>
            </a:r>
            <a:r>
              <a:rPr lang="es-MX" sz="28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</a:t>
            </a:r>
            <a:endParaRPr sz="28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LOTAIP ART.7 – 2022</a:t>
            </a:r>
          </a:p>
        </p:txBody>
      </p:sp>
      <p:pic>
        <p:nvPicPr>
          <p:cNvPr id="103" name="Google Shape;10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Remuneración mensual por puesto.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397;g7ed7eb645d_0_992">
            <a:extLst>
              <a:ext uri="{FF2B5EF4-FFF2-40B4-BE49-F238E27FC236}">
                <a16:creationId xmlns:a16="http://schemas.microsoft.com/office/drawing/2014/main" id="{059E9B23-3463-479E-8F3E-AEF9981C39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64240" y="2804160"/>
            <a:ext cx="3100584" cy="269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Extracción de datos. 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Creación de </a:t>
            </a:r>
            <a:r>
              <a:rPr lang="es-MX" sz="2600" b="0" i="0" u="none" strike="noStrike" cap="none" dirty="0" err="1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(CSV).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Lectura de </a:t>
            </a:r>
            <a:r>
              <a:rPr lang="es-MX" sz="2600" b="0" i="0" u="none" strike="noStrike" cap="none" dirty="0" err="1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endParaRPr lang="es-MX"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Limpieza de datos.</a:t>
            </a:r>
          </a:p>
          <a:p>
            <a:pPr marL="203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</a:pPr>
            <a:endParaRPr lang="es-MX" sz="2600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Consulta</a:t>
            </a:r>
            <a:r>
              <a:rPr lang="es-MX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datos.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ed7eb645d_0_56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Pasos de Procesamiento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d7eb645d_0_804"/>
          <p:cNvSpPr/>
          <p:nvPr/>
        </p:nvSpPr>
        <p:spPr>
          <a:xfrm>
            <a:off x="5967662" y="1366676"/>
            <a:ext cx="8644931" cy="6128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Extracción de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Datos obtenidos de página web del municipio de Durán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PA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https://duran.gob.ec/</a:t>
            </a:r>
            <a:endParaRPr lang="es-PA"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DA3BD96-3BC9-4027-8C87-860C3D727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68" r="15963"/>
          <a:stretch/>
        </p:blipFill>
        <p:spPr>
          <a:xfrm>
            <a:off x="5967393" y="1362227"/>
            <a:ext cx="8644928" cy="612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7ed7eb645d_0_758"/>
          <p:cNvGrpSpPr/>
          <p:nvPr/>
        </p:nvGrpSpPr>
        <p:grpSpPr>
          <a:xfrm>
            <a:off x="8039545" y="884794"/>
            <a:ext cx="5781606" cy="5163746"/>
            <a:chOff x="8411934" y="753404"/>
            <a:chExt cx="5781606" cy="5163746"/>
          </a:xfrm>
        </p:grpSpPr>
        <p:sp>
          <p:nvSpPr>
            <p:cNvPr id="175" name="Google Shape;175;g7ed7eb645d_0_758"/>
            <p:cNvSpPr/>
            <p:nvPr/>
          </p:nvSpPr>
          <p:spPr>
            <a:xfrm>
              <a:off x="9216189" y="753404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7ed7eb645d_0_758"/>
            <p:cNvSpPr/>
            <p:nvPr/>
          </p:nvSpPr>
          <p:spPr>
            <a:xfrm>
              <a:off x="10302755" y="1802504"/>
              <a:ext cx="3890786" cy="3890786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7ed7eb645d_0_758"/>
            <p:cNvSpPr/>
            <p:nvPr/>
          </p:nvSpPr>
          <p:spPr>
            <a:xfrm>
              <a:off x="8411934" y="3223347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7ed7eb645d_0_758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ed7eb645d_0_758"/>
          <p:cNvSpPr txBox="1"/>
          <p:nvPr/>
        </p:nvSpPr>
        <p:spPr>
          <a:xfrm>
            <a:off x="342217" y="2615525"/>
            <a:ext cx="5328600" cy="5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descargan archivos con </a:t>
            </a:r>
            <a:r>
              <a:rPr lang="es-MX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extenion</a:t>
            </a:r>
            <a:r>
              <a:rPr lang="es-MX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PDF.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Los archivos PDF se convierten a Excel con la ayuda de una pagina (</a:t>
            </a:r>
            <a:r>
              <a:rPr lang="es-MX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https://www.ilovepdf.com/pdf_to_Excel</a:t>
            </a:r>
            <a:r>
              <a:rPr lang="es-MX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unifican archivos en un solo archivo salaries.csv</a:t>
            </a:r>
            <a:endParaRPr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7ed7eb645d_0_758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Creación de </a:t>
            </a:r>
            <a:r>
              <a:rPr lang="es-MX" sz="40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lang="es-MX" sz="40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g7ed7eb645d_0_7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7ed7eb645d_0_758"/>
          <p:cNvSpPr/>
          <p:nvPr/>
        </p:nvSpPr>
        <p:spPr>
          <a:xfrm>
            <a:off x="8638673" y="801530"/>
            <a:ext cx="2693803" cy="2693803"/>
          </a:xfrm>
          <a:prstGeom prst="ellipse">
            <a:avLst/>
          </a:prstGeom>
          <a:solidFill>
            <a:srgbClr val="6349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7ed7eb645d_0_758"/>
          <p:cNvSpPr/>
          <p:nvPr/>
        </p:nvSpPr>
        <p:spPr>
          <a:xfrm>
            <a:off x="9725239" y="1850630"/>
            <a:ext cx="3890786" cy="3890786"/>
          </a:xfrm>
          <a:prstGeom prst="ellipse">
            <a:avLst/>
          </a:prstGeom>
          <a:solidFill>
            <a:srgbClr val="0D01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ed7eb645d_0_758"/>
          <p:cNvSpPr/>
          <p:nvPr/>
        </p:nvSpPr>
        <p:spPr>
          <a:xfrm>
            <a:off x="7834418" y="3271473"/>
            <a:ext cx="2693803" cy="26938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ed7eb645d_0_758"/>
          <p:cNvSpPr txBox="1"/>
          <p:nvPr/>
        </p:nvSpPr>
        <p:spPr>
          <a:xfrm>
            <a:off x="7834418" y="3271473"/>
            <a:ext cx="2693803" cy="26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7ed7eb645d_0_758"/>
          <p:cNvSpPr txBox="1"/>
          <p:nvPr/>
        </p:nvSpPr>
        <p:spPr>
          <a:xfrm>
            <a:off x="10448743" y="3024598"/>
            <a:ext cx="2791333" cy="236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PDF </a:t>
            </a:r>
            <a:r>
              <a:rPr lang="es-MX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 EXCEL</a:t>
            </a:r>
            <a:endParaRPr sz="20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g7ed7eb645d_0_7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ed7eb645d_0_758"/>
          <p:cNvPicPr preferRelativeResize="0"/>
          <p:nvPr/>
        </p:nvPicPr>
        <p:blipFill rotWithShape="1">
          <a:blip r:embed="rId6">
            <a:alphaModFix/>
          </a:blip>
          <a:srcRect t="9" b="7"/>
          <a:stretch/>
        </p:blipFill>
        <p:spPr>
          <a:xfrm>
            <a:off x="12240000" y="6300000"/>
            <a:ext cx="2519999" cy="138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426;g7ed7eb645d_0_992">
            <a:extLst>
              <a:ext uri="{FF2B5EF4-FFF2-40B4-BE49-F238E27FC236}">
                <a16:creationId xmlns:a16="http://schemas.microsoft.com/office/drawing/2014/main" id="{7AFF975A-00AA-4526-943F-834D11BA53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68119" y="1202009"/>
            <a:ext cx="1180624" cy="118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46;g7ed7eb645d_0_942">
            <a:extLst>
              <a:ext uri="{FF2B5EF4-FFF2-40B4-BE49-F238E27FC236}">
                <a16:creationId xmlns:a16="http://schemas.microsoft.com/office/drawing/2014/main" id="{764C1E6D-3211-43E3-8177-CDF3CE6E847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42257" y="4051780"/>
            <a:ext cx="1082982" cy="1082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1700960" y="22371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Revisión de código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39" name="Google Shape;139;p2" descr="A person holding a sign posing for the camera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16667" r="16666"/>
          <a:stretch/>
        </p:blipFill>
        <p:spPr>
          <a:xfrm>
            <a:off x="8934836" y="2235250"/>
            <a:ext cx="4708971" cy="47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A1E366-5ED3-49D3-A2D4-8BA37A16A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5"/>
          <a:stretch/>
        </p:blipFill>
        <p:spPr bwMode="auto">
          <a:xfrm>
            <a:off x="7305043" y="2204421"/>
            <a:ext cx="7019484" cy="473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d7eb645d_0_10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7ed7eb645d_0_109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Algunos resultados…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g7ed7eb645d_0_109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7ed7eb645d_0_109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7ed7eb645d_0_109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7ed7eb645d_0_1093"/>
          <p:cNvSpPr txBox="1"/>
          <p:nvPr/>
        </p:nvSpPr>
        <p:spPr>
          <a:xfrm>
            <a:off x="2133174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1%</a:t>
            </a:r>
            <a:endParaRPr sz="80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g7ed7eb645d_0_1093"/>
          <p:cNvCxnSpPr/>
          <p:nvPr/>
        </p:nvCxnSpPr>
        <p:spPr>
          <a:xfrm>
            <a:off x="5668729" y="3194397"/>
            <a:ext cx="0" cy="2409636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g7ed7eb645d_0_1093"/>
          <p:cNvCxnSpPr/>
          <p:nvPr/>
        </p:nvCxnSpPr>
        <p:spPr>
          <a:xfrm>
            <a:off x="9216190" y="3194397"/>
            <a:ext cx="0" cy="2409636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g7ed7eb645d_0_1093"/>
          <p:cNvSpPr txBox="1"/>
          <p:nvPr/>
        </p:nvSpPr>
        <p:spPr>
          <a:xfrm>
            <a:off x="5839160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11%</a:t>
            </a:r>
            <a:endParaRPr sz="80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g7ed7eb645d_0_1093"/>
          <p:cNvSpPr txBox="1"/>
          <p:nvPr/>
        </p:nvSpPr>
        <p:spPr>
          <a:xfrm>
            <a:off x="9587921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6%</a:t>
            </a:r>
            <a:endParaRPr sz="80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g7ed7eb645d_0_1093"/>
          <p:cNvSpPr txBox="1"/>
          <p:nvPr/>
        </p:nvSpPr>
        <p:spPr>
          <a:xfrm>
            <a:off x="2450478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Fue el decrecimiento del promedio de sueldos en comparación con el 2021</a:t>
            </a:r>
            <a:endParaRPr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g7ed7eb645d_0_1093"/>
          <p:cNvSpPr txBox="1"/>
          <p:nvPr/>
        </p:nvSpPr>
        <p:spPr>
          <a:xfrm>
            <a:off x="6183969" y="5285661"/>
            <a:ext cx="2550692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Del total de los sueldos se paga en Analistas.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ed7eb645d_0_1093"/>
          <p:cNvSpPr txBox="1"/>
          <p:nvPr/>
        </p:nvSpPr>
        <p:spPr>
          <a:xfrm>
            <a:off x="9809146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Del total de sueldos mensuales se destina a gente dedicada al aseo de las calles.</a:t>
            </a:r>
            <a:endParaRPr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7ed7eb645d_0_1093"/>
          <p:cNvSpPr txBox="1"/>
          <p:nvPr/>
        </p:nvSpPr>
        <p:spPr>
          <a:xfrm>
            <a:off x="1474339" y="2032770"/>
            <a:ext cx="11969951" cy="173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600" b="0" i="0" u="none" strike="noStrike" cap="none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Sueldos de Municipio de Durán</a:t>
            </a:r>
            <a:endParaRPr sz="2600" b="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Personalizado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Montserrat</vt:lpstr>
      <vt:lpstr>Calibri</vt:lpstr>
      <vt:lpstr>Montserrat Medium</vt:lpstr>
      <vt:lpstr>Arial</vt:lpstr>
      <vt:lpstr>Montserrat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Daniel Vera Chávez</cp:lastModifiedBy>
  <cp:revision>1</cp:revision>
  <dcterms:created xsi:type="dcterms:W3CDTF">2019-06-04T15:49:37Z</dcterms:created>
  <dcterms:modified xsi:type="dcterms:W3CDTF">2022-02-09T06:15:53Z</dcterms:modified>
</cp:coreProperties>
</file>