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2C56DE-8E3E-46BC-9ECF-08BB6ADB7B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E67ABED-9AB3-4010-A8A0-F26FE043025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85E9523-2F8B-446D-86D7-8DB16C6FD98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067185-7055-40A6-997F-DE6EC12D292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3ED8AA-26BF-4747-917D-B2FC941B7D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C549D8C-A13B-4997-9F12-20A959A7AF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8B39BC0-C013-4A5C-A030-9E9DDE249C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3714257-AABF-4DA7-ABC2-301CD297295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B269F92-0C8F-406E-A3AC-979E6D71A0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7B07BC-606D-4E04-8117-4C804157C41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67DA258-06C5-433A-B457-FC2D7B6AD99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1857B9-A5FE-4889-BF67-1D45DF1C43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DAF3024-AAF2-4410-8449-35553EFD63F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687CC5-F18F-4AB4-8E7D-10D2B186C2A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E7E7E2F-3351-4CB8-B5E9-22EF83D0BC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0DCD86E-3A2E-476F-B40B-45A54B7BD15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B3A3EE-18AD-4830-9D46-5D21767A5D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8C0F7A-9E76-49D7-B097-ABF5341D447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CFA7DA-6364-40DB-8527-E556B1C58B7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1E81F9-C1B1-424A-8413-3B00BD32C35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FCBA70-3CA7-4188-895B-6456BD1FC87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36B45B-454D-4943-B87A-92BF65DDAD4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F29BFF9-9789-421E-811B-9FFF7965DDA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4359F2-E068-482D-A92D-61D3B9BBF7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BBED55-4DD2-40EE-A091-7F0EEDFD05D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8E750B-D149-4245-9CFF-E9F914F4A23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PHP y sus Características Técnicas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Gestión de memoria, multiplataforma, integración con HTML, extensibilidad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560" y="1022760"/>
            <a:ext cx="8229240" cy="2177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@danielvgz GITHUB 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Repositorio de github : </a:t>
            </a:r>
            <a:br>
              <a:rPr sz="1800"/>
            </a:b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https://github.com/danielvgz/semana-2-ejemplos-exp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Codespace</a:t>
            </a:r>
            <a:br>
              <a:rPr sz="1800"/>
            </a:b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https://zany-cod-r4wgpw4pqpw9cxj55.github.dev/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83880"/>
            <a:ext cx="8229240" cy="15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Gestión Memoria por configuración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Content Placeholder 6"/>
          <p:cNvSpPr txBox="1"/>
          <p:nvPr/>
        </p:nvSpPr>
        <p:spPr>
          <a:xfrm>
            <a:off x="120600" y="1371960"/>
            <a:ext cx="4114800" cy="1599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a1467e"/>
                </a:solidFill>
                <a:latin typeface="Calibri"/>
              </a:rPr>
              <a:t>-</a:t>
            </a:r>
            <a:r>
              <a:rPr b="0" lang="en-US" sz="2000" spc="-1" strike="noStrike">
                <a:solidFill>
                  <a:srgbClr val="650953"/>
                </a:solidFill>
                <a:latin typeface="Calibri"/>
              </a:rPr>
              <a:t> </a:t>
            </a:r>
            <a:r>
              <a:rPr b="0" lang="en-US" sz="2000" spc="-1" strike="noStrike">
                <a:solidFill>
                  <a:srgbClr val="2a6099"/>
                </a:solidFill>
                <a:highlight>
                  <a:srgbClr val="ffffff"/>
                </a:highlight>
                <a:latin typeface="Calibri"/>
              </a:rPr>
              <a:t>info.php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&lt;? php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 defTabSz="4572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phpinfo();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?&gt;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" name="Content Placeholder 7"/>
          <p:cNvSpPr txBox="1"/>
          <p:nvPr/>
        </p:nvSpPr>
        <p:spPr>
          <a:xfrm>
            <a:off x="4572000" y="1600560"/>
            <a:ext cx="4114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defTabSz="45720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9997" t="0" r="12500" b="6"/>
          <a:stretch/>
        </p:blipFill>
        <p:spPr>
          <a:xfrm>
            <a:off x="2514600" y="1828800"/>
            <a:ext cx="61794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457200" y="264600"/>
            <a:ext cx="6858000" cy="163620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57200" y="1900800"/>
            <a:ext cx="8458200" cy="471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-2880" y="1707120"/>
            <a:ext cx="9143640" cy="4800600"/>
          </a:xfrm>
          <a:prstGeom prst="rect">
            <a:avLst/>
          </a:prstGeom>
          <a:ln w="0">
            <a:noFill/>
          </a:ln>
        </p:spPr>
      </p:pic>
      <p:sp>
        <p:nvSpPr>
          <p:cNvPr id="91" name=""/>
          <p:cNvSpPr txBox="1"/>
          <p:nvPr/>
        </p:nvSpPr>
        <p:spPr>
          <a:xfrm>
            <a:off x="1535400" y="0"/>
            <a:ext cx="5779800" cy="1614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Gestión Memoria por configuración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3.4 Gestión Automática de Memoria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2647800"/>
            <a:ext cx="8229600" cy="320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PHP gestiona memoria automáticamente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Usa conteo de referencias y recolector de basura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Ventajas: evita fugas, menos carga para el programador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buClr>
                <a:srgbClr val="0066c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&lt;?php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$datos = range(1,1000000);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echo memory_get_usage();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buClr>
                <a:srgbClr val="0066c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echo "Memoria usada: " . memory_get_usage() . " bytes&lt;br&gt;";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unset($bigArray);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buClr>
                <a:srgbClr val="0066c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echo "Memoria después de liberar: " . memory_get_usage() . " bytes&lt;br&gt;";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?&gt;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360" y="1548000"/>
            <a:ext cx="9143640" cy="1197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3.5 Multiplataforma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228600" y="2611800"/>
            <a:ext cx="8458200" cy="297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Mismo código en Windows, Linux, macOS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Constantes del sistema: PHP_OS, DIRECTORY_SEPARATOR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Usar rutas universales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buClr>
                <a:srgbClr val="0066c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&lt;?php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echo "Sistema Operativo: " . PHP_OS . "&lt;br&gt;";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buClr>
                <a:srgbClr val="0066cc"/>
              </a:buClr>
              <a:buFont typeface="Arial"/>
              <a:buChar char="•"/>
            </a:pP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echo getcwd();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?&gt;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7" name="" descr=""/>
          <p:cNvPicPr/>
          <p:nvPr/>
        </p:nvPicPr>
        <p:blipFill>
          <a:blip r:embed="rId1"/>
          <a:stretch/>
        </p:blipFill>
        <p:spPr>
          <a:xfrm>
            <a:off x="0" y="1320120"/>
            <a:ext cx="9143640" cy="142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3.6 Integración con HTML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3416400"/>
            <a:ext cx="8458200" cy="3200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PHP embebido en HTML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Condicionales y bucles dentro de plantillas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Generación dinámica de contenido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20"/>
              </a:spcBef>
              <a:buClr>
                <a:srgbClr val="0066cc"/>
              </a:buClr>
              <a:buFont typeface="Arial"/>
              <a:buChar char="•"/>
            </a:pP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&lt;!DOCTYPE html&gt;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&lt;html&gt;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&lt;body&gt;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&lt;?php foreach(["Ana","Luis"] as $u){echo "&lt;li&gt;$u&lt;/li&gt;";} ?&gt;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&lt;/body&gt;</a:t>
            </a:r>
            <a:br>
              <a:rPr sz="1600"/>
            </a:br>
            <a:r>
              <a:rPr b="0" lang="en-US" sz="1600" spc="-1" strike="noStrike">
                <a:solidFill>
                  <a:srgbClr val="0066cc"/>
                </a:solidFill>
                <a:latin typeface="Courier New"/>
              </a:rPr>
              <a:t>&lt;/html&gt;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-2880" y="1227600"/>
            <a:ext cx="9143640" cy="219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3.7 Extensibilidad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228240" y="829800"/>
            <a:ext cx="8458560" cy="251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PHP se amplía con extensiones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Funciones extras: bases de datos, seguridad, imágenes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Consultar extensiones con get_loaded_extensions()</a:t>
            </a:r>
            <a:br>
              <a:rPr sz="2000"/>
            </a:b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320"/>
              </a:spcBef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0" y="5162400"/>
            <a:ext cx="9143640" cy="179280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95760" y="2441880"/>
            <a:ext cx="5619240" cy="2828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Conclusión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PHP = Sencillo, versátil y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extensible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Gestión de memoria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automática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Corre en múltiples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plataformas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 integra perfectamente con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HTML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Extensiones lo hacen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poderoso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</TotalTime>
  <Application>LibreOffice/7.6.2.1$Linux_X86_64 LibreOffice_project/60$Build-1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2025-09-30T15:09:16Z</dcterms:modified>
  <cp:revision>16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