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Poppins" charset="1" panose="00000500000000000000"/>
      <p:regular r:id="rId25"/>
    </p:embeddedFont>
    <p:embeddedFont>
      <p:font typeface="Poppins Bold" charset="1" panose="00000800000000000000"/>
      <p:regular r:id="rId26"/>
    </p:embeddedFont>
    <p:embeddedFont>
      <p:font typeface="Poppins Semi-Bold" charset="1" panose="00000700000000000000"/>
      <p:regular r:id="rId27"/>
    </p:embeddedFont>
    <p:embeddedFont>
      <p:font typeface="Open Sans" charset="1" panose="020B0606030504020204"/>
      <p:regular r:id="rId28"/>
    </p:embeddedFont>
    <p:embeddedFont>
      <p:font typeface="Poppins Light" charset="1" panose="000004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17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16863" y="2202227"/>
            <a:ext cx="10412613" cy="1649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6"/>
              </a:lnSpc>
            </a:pPr>
            <a:r>
              <a:rPr lang="en-US" sz="5757" spc="-115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Aplicativo -  </a:t>
            </a:r>
          </a:p>
          <a:p>
            <a:pPr algn="l">
              <a:lnSpc>
                <a:spcPts val="6276"/>
              </a:lnSpc>
            </a:pPr>
            <a:r>
              <a:rPr lang="en-US" sz="5757" spc="-115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Descomplicando Libras 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16863" y="4154287"/>
            <a:ext cx="7037307" cy="98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2"/>
              </a:lnSpc>
            </a:pPr>
            <a:r>
              <a:rPr lang="en-US" sz="3479" spc="-69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Projetado para uma melhor socialização.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37830" y="5634000"/>
            <a:ext cx="4721643" cy="1635232"/>
            <a:chOff x="0" y="0"/>
            <a:chExt cx="1243560" cy="4306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43560" cy="430678"/>
            </a:xfrm>
            <a:custGeom>
              <a:avLst/>
              <a:gdLst/>
              <a:ahLst/>
              <a:cxnLst/>
              <a:rect r="r" b="b" t="t" l="l"/>
              <a:pathLst>
                <a:path h="430678" w="1243560">
                  <a:moveTo>
                    <a:pt x="31154" y="0"/>
                  </a:moveTo>
                  <a:lnTo>
                    <a:pt x="1212407" y="0"/>
                  </a:lnTo>
                  <a:cubicBezTo>
                    <a:pt x="1220669" y="0"/>
                    <a:pt x="1228593" y="3282"/>
                    <a:pt x="1234436" y="9125"/>
                  </a:cubicBezTo>
                  <a:cubicBezTo>
                    <a:pt x="1240278" y="14967"/>
                    <a:pt x="1243560" y="22891"/>
                    <a:pt x="1243560" y="31154"/>
                  </a:cubicBezTo>
                  <a:lnTo>
                    <a:pt x="1243560" y="399525"/>
                  </a:lnTo>
                  <a:cubicBezTo>
                    <a:pt x="1243560" y="416730"/>
                    <a:pt x="1229612" y="430678"/>
                    <a:pt x="1212407" y="430678"/>
                  </a:cubicBezTo>
                  <a:lnTo>
                    <a:pt x="31154" y="430678"/>
                  </a:lnTo>
                  <a:cubicBezTo>
                    <a:pt x="22891" y="430678"/>
                    <a:pt x="14967" y="427396"/>
                    <a:pt x="9125" y="421554"/>
                  </a:cubicBezTo>
                  <a:cubicBezTo>
                    <a:pt x="3282" y="415711"/>
                    <a:pt x="0" y="407787"/>
                    <a:pt x="0" y="399525"/>
                  </a:cubicBezTo>
                  <a:lnTo>
                    <a:pt x="0" y="31154"/>
                  </a:lnTo>
                  <a:cubicBezTo>
                    <a:pt x="0" y="22891"/>
                    <a:pt x="3282" y="14967"/>
                    <a:pt x="9125" y="9125"/>
                  </a:cubicBezTo>
                  <a:cubicBezTo>
                    <a:pt x="14967" y="3282"/>
                    <a:pt x="22891" y="0"/>
                    <a:pt x="31154" y="0"/>
                  </a:cubicBezTo>
                  <a:close/>
                </a:path>
              </a:pathLst>
            </a:custGeom>
            <a:solidFill>
              <a:srgbClr val="12121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43560" cy="468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00000" y="5807597"/>
            <a:ext cx="1824396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spc="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2634" y="6000637"/>
            <a:ext cx="4626838" cy="93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4"/>
              </a:lnSpc>
            </a:pPr>
            <a:r>
              <a:rPr lang="en-US" sz="2638" spc="-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Johnny Antoniassi &amp;</a:t>
            </a:r>
          </a:p>
          <a:p>
            <a:pPr algn="ctr">
              <a:lnSpc>
                <a:spcPts val="3694"/>
              </a:lnSpc>
              <a:spcBef>
                <a:spcPct val="0"/>
              </a:spcBef>
            </a:pPr>
            <a:r>
              <a:rPr lang="en-US" sz="2638" spc="-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Vinícius de Almeida Alves.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320869" y="0"/>
            <a:ext cx="4893663" cy="10439815"/>
          </a:xfrm>
          <a:custGeom>
            <a:avLst/>
            <a:gdLst/>
            <a:ahLst/>
            <a:cxnLst/>
            <a:rect r="r" b="b" t="t" l="l"/>
            <a:pathLst>
              <a:path h="10439815" w="4893663">
                <a:moveTo>
                  <a:pt x="0" y="0"/>
                </a:moveTo>
                <a:lnTo>
                  <a:pt x="4893664" y="0"/>
                </a:lnTo>
                <a:lnTo>
                  <a:pt x="4893664" y="10439815"/>
                </a:lnTo>
                <a:lnTo>
                  <a:pt x="0" y="10439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5955" y="0"/>
            <a:ext cx="6197835" cy="660912"/>
          </a:xfrm>
          <a:custGeom>
            <a:avLst/>
            <a:gdLst/>
            <a:ahLst/>
            <a:cxnLst/>
            <a:rect r="r" b="b" t="t" l="l"/>
            <a:pathLst>
              <a:path h="660912" w="6197835">
                <a:moveTo>
                  <a:pt x="0" y="0"/>
                </a:moveTo>
                <a:lnTo>
                  <a:pt x="6197835" y="0"/>
                </a:lnTo>
                <a:lnTo>
                  <a:pt x="6197835" y="660912"/>
                </a:lnTo>
                <a:lnTo>
                  <a:pt x="0" y="660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057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63261" y="0"/>
            <a:ext cx="10436532" cy="174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b="true" sz="595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COMO FOI DESENVOLVIDO TELA 1?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1740004"/>
            <a:ext cx="13152639" cy="11770968"/>
          </a:xfrm>
          <a:custGeom>
            <a:avLst/>
            <a:gdLst/>
            <a:ahLst/>
            <a:cxnLst/>
            <a:rect r="r" b="b" t="t" l="l"/>
            <a:pathLst>
              <a:path h="11770968" w="13152639">
                <a:moveTo>
                  <a:pt x="0" y="0"/>
                </a:moveTo>
                <a:lnTo>
                  <a:pt x="13152639" y="0"/>
                </a:lnTo>
                <a:lnTo>
                  <a:pt x="13152639" y="11770967"/>
                </a:lnTo>
                <a:lnTo>
                  <a:pt x="0" y="11770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0" t="-499" r="0" b="-49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16901" y="1238124"/>
            <a:ext cx="5905026" cy="50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Logica fora do Widget build.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47315" y="828522"/>
            <a:ext cx="6197835" cy="660912"/>
          </a:xfrm>
          <a:custGeom>
            <a:avLst/>
            <a:gdLst/>
            <a:ahLst/>
            <a:cxnLst/>
            <a:rect r="r" b="b" t="t" l="l"/>
            <a:pathLst>
              <a:path h="660912" w="6197835">
                <a:moveTo>
                  <a:pt x="0" y="0"/>
                </a:moveTo>
                <a:lnTo>
                  <a:pt x="6197835" y="0"/>
                </a:lnTo>
                <a:lnTo>
                  <a:pt x="6197835" y="660912"/>
                </a:lnTo>
                <a:lnTo>
                  <a:pt x="0" y="660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05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924127"/>
            <a:ext cx="10931437" cy="3638516"/>
          </a:xfrm>
          <a:custGeom>
            <a:avLst/>
            <a:gdLst/>
            <a:ahLst/>
            <a:cxnLst/>
            <a:rect r="r" b="b" t="t" l="l"/>
            <a:pathLst>
              <a:path h="3638516" w="10931437">
                <a:moveTo>
                  <a:pt x="0" y="0"/>
                </a:moveTo>
                <a:lnTo>
                  <a:pt x="10931437" y="0"/>
                </a:lnTo>
                <a:lnTo>
                  <a:pt x="10931437" y="3638516"/>
                </a:lnTo>
                <a:lnTo>
                  <a:pt x="0" y="3638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0"/>
            <a:ext cx="12793046" cy="907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b="true" sz="595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COMO FOI DESENVOLVIDO TELA 1?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841153"/>
            <a:ext cx="7429824" cy="79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Segundo passo foi criar a lista interativa de categorias: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9705" y="6152369"/>
            <a:ext cx="5905026" cy="50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Logica dentro do Widget build.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3802" y="5687827"/>
            <a:ext cx="6382220" cy="3570473"/>
          </a:xfrm>
          <a:custGeom>
            <a:avLst/>
            <a:gdLst/>
            <a:ahLst/>
            <a:cxnLst/>
            <a:rect r="r" b="b" t="t" l="l"/>
            <a:pathLst>
              <a:path h="3570473" w="6382220">
                <a:moveTo>
                  <a:pt x="0" y="0"/>
                </a:moveTo>
                <a:lnTo>
                  <a:pt x="6382220" y="0"/>
                </a:lnTo>
                <a:lnTo>
                  <a:pt x="6382220" y="3570473"/>
                </a:lnTo>
                <a:lnTo>
                  <a:pt x="0" y="357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77858" y="2567037"/>
            <a:ext cx="10030375" cy="4663241"/>
          </a:xfrm>
          <a:custGeom>
            <a:avLst/>
            <a:gdLst/>
            <a:ahLst/>
            <a:cxnLst/>
            <a:rect r="r" b="b" t="t" l="l"/>
            <a:pathLst>
              <a:path h="4663241" w="10030375">
                <a:moveTo>
                  <a:pt x="0" y="0"/>
                </a:moveTo>
                <a:lnTo>
                  <a:pt x="10030375" y="0"/>
                </a:lnTo>
                <a:lnTo>
                  <a:pt x="10030375" y="4663242"/>
                </a:lnTo>
                <a:lnTo>
                  <a:pt x="0" y="4663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5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0"/>
            <a:ext cx="12793046" cy="907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b="true" sz="595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COMO FOI DESENVOLVIDO TELA 1?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841153"/>
            <a:ext cx="7429824" cy="119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Por fim , implementar sinais de acordo com as categorias: </a:t>
            </a:r>
          </a:p>
          <a:p>
            <a:pPr algn="ctr">
              <a:lnSpc>
                <a:spcPts val="311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500362"/>
            <a:ext cx="7429824" cy="1983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Para isso , repositorio do Github serviu de banco de dados.</a:t>
            </a:r>
          </a:p>
          <a:p>
            <a:pPr algn="ctr">
              <a:lnSpc>
                <a:spcPts val="3117"/>
              </a:lnSpc>
            </a:pPr>
            <a:r>
              <a:rPr lang="en-US" sz="22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Foi necessário usar a biblioteca http.</a:t>
            </a:r>
          </a:p>
          <a:p>
            <a:pPr algn="ctr">
              <a:lnSpc>
                <a:spcPts val="3117"/>
              </a:lnSpc>
            </a:pPr>
            <a:r>
              <a:rPr lang="en-US" sz="22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Cada categoria tinha um arquivo separado com uma classe especifica.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5303" y="5185947"/>
            <a:ext cx="5905026" cy="50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Logica fora do Widget build.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4274" y="2065157"/>
            <a:ext cx="5905026" cy="50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Logica fora do Widget build.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0954" y="1338399"/>
            <a:ext cx="14403829" cy="8948601"/>
          </a:xfrm>
          <a:custGeom>
            <a:avLst/>
            <a:gdLst/>
            <a:ahLst/>
            <a:cxnLst/>
            <a:rect r="r" b="b" t="t" l="l"/>
            <a:pathLst>
              <a:path h="8948601" w="14403829">
                <a:moveTo>
                  <a:pt x="0" y="0"/>
                </a:moveTo>
                <a:lnTo>
                  <a:pt x="14403829" y="0"/>
                </a:lnTo>
                <a:lnTo>
                  <a:pt x="14403829" y="8948601"/>
                </a:lnTo>
                <a:lnTo>
                  <a:pt x="0" y="8948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880679" y="-192600"/>
            <a:ext cx="15772676" cy="174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b="true" sz="595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COMO FOI DESENVOLVIDO TELA PESQUISA?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891997" y="0"/>
            <a:ext cx="4825363" cy="10391937"/>
          </a:xfrm>
          <a:custGeom>
            <a:avLst/>
            <a:gdLst/>
            <a:ahLst/>
            <a:cxnLst/>
            <a:rect r="r" b="b" t="t" l="l"/>
            <a:pathLst>
              <a:path h="10391937" w="4825363">
                <a:moveTo>
                  <a:pt x="0" y="0"/>
                </a:moveTo>
                <a:lnTo>
                  <a:pt x="4825363" y="0"/>
                </a:lnTo>
                <a:lnTo>
                  <a:pt x="4825363" y="10391937"/>
                </a:lnTo>
                <a:lnTo>
                  <a:pt x="0" y="103919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22" r="-888" b="-1222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175" y="1702565"/>
            <a:ext cx="17456742" cy="5634453"/>
          </a:xfrm>
          <a:custGeom>
            <a:avLst/>
            <a:gdLst/>
            <a:ahLst/>
            <a:cxnLst/>
            <a:rect r="r" b="b" t="t" l="l"/>
            <a:pathLst>
              <a:path h="5634453" w="17456742">
                <a:moveTo>
                  <a:pt x="0" y="0"/>
                </a:moveTo>
                <a:lnTo>
                  <a:pt x="17456742" y="0"/>
                </a:lnTo>
                <a:lnTo>
                  <a:pt x="17456742" y="5634452"/>
                </a:lnTo>
                <a:lnTo>
                  <a:pt x="0" y="5634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880679" y="-192600"/>
            <a:ext cx="15772676" cy="174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b="true" sz="595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COMO FOI DESENVOLVIDO TELA PESQUISA?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89943"/>
            <a:ext cx="11341411" cy="8497057"/>
          </a:xfrm>
          <a:custGeom>
            <a:avLst/>
            <a:gdLst/>
            <a:ahLst/>
            <a:cxnLst/>
            <a:rect r="r" b="b" t="t" l="l"/>
            <a:pathLst>
              <a:path h="8497057" w="11341411">
                <a:moveTo>
                  <a:pt x="0" y="0"/>
                </a:moveTo>
                <a:lnTo>
                  <a:pt x="11341411" y="0"/>
                </a:lnTo>
                <a:lnTo>
                  <a:pt x="11341411" y="8497057"/>
                </a:lnTo>
                <a:lnTo>
                  <a:pt x="0" y="8497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880679" y="-192600"/>
            <a:ext cx="15772676" cy="174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b="true" sz="595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COMO FOI DESENVOLVIDO TELA SUGESTÃO?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38145" y="2922053"/>
            <a:ext cx="44321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.trim() tira os espaços.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27445" y="3454818"/>
            <a:ext cx="7603466" cy="39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2"/>
              </a:lnSpc>
            </a:pPr>
            <a:r>
              <a:rPr lang="en-US" sz="22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isNotEmpty() verifica se o campo não está nulo ou vazio.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7492" y="4923040"/>
            <a:ext cx="6341171" cy="39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2"/>
              </a:lnSpc>
            </a:pPr>
            <a:r>
              <a:rPr lang="en-US" sz="22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Ao enviar uma mensagem de sucesso aparece.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44976" y="6735560"/>
            <a:ext cx="11371871" cy="39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2"/>
              </a:lnSpc>
            </a:pPr>
            <a:r>
              <a:rPr lang="en-US" sz="22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Ao ter erro de envio via conexão ou outro motivo tambem aparece uma mensagem.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38145" y="8519506"/>
            <a:ext cx="10240751" cy="39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2"/>
              </a:lnSpc>
            </a:pPr>
            <a:r>
              <a:rPr lang="en-US" sz="228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Ao tentar enviar com o campo nulo ou vazio tambem aparece a mensagem.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11641"/>
            <a:ext cx="14097251" cy="7075359"/>
          </a:xfrm>
          <a:custGeom>
            <a:avLst/>
            <a:gdLst/>
            <a:ahLst/>
            <a:cxnLst/>
            <a:rect r="r" b="b" t="t" l="l"/>
            <a:pathLst>
              <a:path h="7075359" w="14097251">
                <a:moveTo>
                  <a:pt x="0" y="0"/>
                </a:moveTo>
                <a:lnTo>
                  <a:pt x="14097251" y="0"/>
                </a:lnTo>
                <a:lnTo>
                  <a:pt x="14097251" y="7075359"/>
                </a:lnTo>
                <a:lnTo>
                  <a:pt x="0" y="707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880679" y="-192600"/>
            <a:ext cx="15772676" cy="174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b="true" sz="595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COMO FOI DESENVOLVIDO TELA SUGESTÃO?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241298"/>
            <a:ext cx="9144000" cy="2325557"/>
          </a:xfrm>
          <a:custGeom>
            <a:avLst/>
            <a:gdLst/>
            <a:ahLst/>
            <a:cxnLst/>
            <a:rect r="r" b="b" t="t" l="l"/>
            <a:pathLst>
              <a:path h="2325557" w="9144000">
                <a:moveTo>
                  <a:pt x="0" y="0"/>
                </a:moveTo>
                <a:lnTo>
                  <a:pt x="9144000" y="0"/>
                </a:lnTo>
                <a:lnTo>
                  <a:pt x="9144000" y="2325556"/>
                </a:lnTo>
                <a:lnTo>
                  <a:pt x="0" y="2325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106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0859"/>
            <a:ext cx="9144000" cy="1956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6858" spc="-137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Particularidades de configuração projeto: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275092"/>
            <a:ext cx="9144000" cy="208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0"/>
              </a:lnSpc>
            </a:pPr>
            <a:r>
              <a:rPr lang="en-US" sz="3000" spc="-60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Por padrão o applicationId vem repetido o ‘com.’, </a:t>
            </a:r>
          </a:p>
          <a:p>
            <a:pPr algn="l">
              <a:lnSpc>
                <a:spcPts val="3270"/>
              </a:lnSpc>
            </a:pPr>
            <a:r>
              <a:rPr lang="en-US" sz="3000" spc="-60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desta forma para funcionar o projeto tive que tirar a duplicidade.</a:t>
            </a:r>
          </a:p>
          <a:p>
            <a:pPr algn="l">
              <a:lnSpc>
                <a:spcPts val="3270"/>
              </a:lnSpc>
            </a:pPr>
          </a:p>
          <a:p>
            <a:pPr algn="l">
              <a:lnSpc>
                <a:spcPts val="327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0" y="7144052"/>
            <a:ext cx="9144000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0"/>
              </a:lnSpc>
            </a:pPr>
            <a:r>
              <a:rPr lang="en-US" sz="3000" spc="-60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Outra questão foi alterar o minSdkVersion para 23 , necessário para funcionar com os pacotes e bibliotecas utilizados.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72000" y="2408052"/>
            <a:ext cx="13583262" cy="3797466"/>
          </a:xfrm>
          <a:custGeom>
            <a:avLst/>
            <a:gdLst/>
            <a:ahLst/>
            <a:cxnLst/>
            <a:rect r="r" b="b" t="t" l="l"/>
            <a:pathLst>
              <a:path h="3797466" w="13583262">
                <a:moveTo>
                  <a:pt x="0" y="0"/>
                </a:moveTo>
                <a:lnTo>
                  <a:pt x="13583262" y="0"/>
                </a:lnTo>
                <a:lnTo>
                  <a:pt x="13583262" y="3797466"/>
                </a:lnTo>
                <a:lnTo>
                  <a:pt x="0" y="3797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8" t="0" r="-140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1441" y="1220703"/>
            <a:ext cx="4065673" cy="8955181"/>
          </a:xfrm>
          <a:custGeom>
            <a:avLst/>
            <a:gdLst/>
            <a:ahLst/>
            <a:cxnLst/>
            <a:rect r="r" b="b" t="t" l="l"/>
            <a:pathLst>
              <a:path h="8955181" w="4065673">
                <a:moveTo>
                  <a:pt x="0" y="0"/>
                </a:moveTo>
                <a:lnTo>
                  <a:pt x="4065673" y="0"/>
                </a:lnTo>
                <a:lnTo>
                  <a:pt x="4065673" y="8955180"/>
                </a:lnTo>
                <a:lnTo>
                  <a:pt x="0" y="8955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44643" y="6625929"/>
            <a:ext cx="2629315" cy="3661071"/>
          </a:xfrm>
          <a:custGeom>
            <a:avLst/>
            <a:gdLst/>
            <a:ahLst/>
            <a:cxnLst/>
            <a:rect r="r" b="b" t="t" l="l"/>
            <a:pathLst>
              <a:path h="3661071" w="2629315">
                <a:moveTo>
                  <a:pt x="0" y="0"/>
                </a:moveTo>
                <a:lnTo>
                  <a:pt x="2629314" y="0"/>
                </a:lnTo>
                <a:lnTo>
                  <a:pt x="2629314" y="3661071"/>
                </a:lnTo>
                <a:lnTo>
                  <a:pt x="0" y="3661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0859"/>
            <a:ext cx="9144000" cy="101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6858" spc="-137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Resultado Firebase: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5434" y="1412398"/>
            <a:ext cx="9472921" cy="8229600"/>
          </a:xfrm>
          <a:custGeom>
            <a:avLst/>
            <a:gdLst/>
            <a:ahLst/>
            <a:cxnLst/>
            <a:rect r="r" b="b" t="t" l="l"/>
            <a:pathLst>
              <a:path h="8229600" w="9472921">
                <a:moveTo>
                  <a:pt x="0" y="0"/>
                </a:moveTo>
                <a:lnTo>
                  <a:pt x="9472921" y="0"/>
                </a:lnTo>
                <a:lnTo>
                  <a:pt x="947292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7461" y="8651768"/>
            <a:ext cx="4721643" cy="1635232"/>
            <a:chOff x="0" y="0"/>
            <a:chExt cx="1243560" cy="4306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3560" cy="430678"/>
            </a:xfrm>
            <a:custGeom>
              <a:avLst/>
              <a:gdLst/>
              <a:ahLst/>
              <a:cxnLst/>
              <a:rect r="r" b="b" t="t" l="l"/>
              <a:pathLst>
                <a:path h="430678" w="1243560">
                  <a:moveTo>
                    <a:pt x="31154" y="0"/>
                  </a:moveTo>
                  <a:lnTo>
                    <a:pt x="1212407" y="0"/>
                  </a:lnTo>
                  <a:cubicBezTo>
                    <a:pt x="1220669" y="0"/>
                    <a:pt x="1228593" y="3282"/>
                    <a:pt x="1234436" y="9125"/>
                  </a:cubicBezTo>
                  <a:cubicBezTo>
                    <a:pt x="1240278" y="14967"/>
                    <a:pt x="1243560" y="22891"/>
                    <a:pt x="1243560" y="31154"/>
                  </a:cubicBezTo>
                  <a:lnTo>
                    <a:pt x="1243560" y="399525"/>
                  </a:lnTo>
                  <a:cubicBezTo>
                    <a:pt x="1243560" y="416730"/>
                    <a:pt x="1229612" y="430678"/>
                    <a:pt x="1212407" y="430678"/>
                  </a:cubicBezTo>
                  <a:lnTo>
                    <a:pt x="31154" y="430678"/>
                  </a:lnTo>
                  <a:cubicBezTo>
                    <a:pt x="22891" y="430678"/>
                    <a:pt x="14967" y="427396"/>
                    <a:pt x="9125" y="421554"/>
                  </a:cubicBezTo>
                  <a:cubicBezTo>
                    <a:pt x="3282" y="415711"/>
                    <a:pt x="0" y="407787"/>
                    <a:pt x="0" y="399525"/>
                  </a:cubicBezTo>
                  <a:lnTo>
                    <a:pt x="0" y="31154"/>
                  </a:lnTo>
                  <a:cubicBezTo>
                    <a:pt x="0" y="22891"/>
                    <a:pt x="3282" y="14967"/>
                    <a:pt x="9125" y="9125"/>
                  </a:cubicBezTo>
                  <a:cubicBezTo>
                    <a:pt x="14967" y="3282"/>
                    <a:pt x="22891" y="0"/>
                    <a:pt x="31154" y="0"/>
                  </a:cubicBezTo>
                  <a:close/>
                </a:path>
              </a:pathLst>
            </a:custGeom>
            <a:solidFill>
              <a:srgbClr val="12121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43560" cy="468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05449" y="-266407"/>
            <a:ext cx="5155474" cy="3109333"/>
          </a:xfrm>
          <a:custGeom>
            <a:avLst/>
            <a:gdLst/>
            <a:ahLst/>
            <a:cxnLst/>
            <a:rect r="r" b="b" t="t" l="l"/>
            <a:pathLst>
              <a:path h="3109333" w="5155474">
                <a:moveTo>
                  <a:pt x="0" y="0"/>
                </a:moveTo>
                <a:lnTo>
                  <a:pt x="5155474" y="0"/>
                </a:lnTo>
                <a:lnTo>
                  <a:pt x="5155474" y="3109333"/>
                </a:lnTo>
                <a:lnTo>
                  <a:pt x="0" y="31093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37503" y="3439083"/>
            <a:ext cx="6771002" cy="155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72"/>
              </a:lnSpc>
              <a:spcBef>
                <a:spcPct val="0"/>
              </a:spcBef>
            </a:pPr>
            <a:r>
              <a:rPr lang="en-US" sz="8552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OBRIGADO !!!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585291" y="8825365"/>
            <a:ext cx="1824396" cy="25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spc="8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343" y="9018405"/>
            <a:ext cx="4626838" cy="93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4"/>
              </a:lnSpc>
            </a:pPr>
            <a:r>
              <a:rPr lang="en-US" sz="2638" spc="-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Johnny Antoniassi &amp;</a:t>
            </a:r>
          </a:p>
          <a:p>
            <a:pPr algn="ctr">
              <a:lnSpc>
                <a:spcPts val="3694"/>
              </a:lnSpc>
              <a:spcBef>
                <a:spcPct val="0"/>
              </a:spcBef>
            </a:pPr>
            <a:r>
              <a:rPr lang="en-US" sz="2638" spc="-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Vinícius de Almeida Alves.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59813" y="0"/>
            <a:ext cx="12128187" cy="10287000"/>
          </a:xfrm>
          <a:custGeom>
            <a:avLst/>
            <a:gdLst/>
            <a:ahLst/>
            <a:cxnLst/>
            <a:rect r="r" b="b" t="t" l="l"/>
            <a:pathLst>
              <a:path h="10287000" w="12128187">
                <a:moveTo>
                  <a:pt x="0" y="0"/>
                </a:moveTo>
                <a:lnTo>
                  <a:pt x="12128187" y="0"/>
                </a:lnTo>
                <a:lnTo>
                  <a:pt x="1212818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3896" y="246313"/>
            <a:ext cx="6697833" cy="174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b="true" sz="595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FLUXOGRAMA DO PROJETO.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08000" y="-2052000"/>
            <a:ext cx="6461291" cy="6461291"/>
          </a:xfrm>
          <a:custGeom>
            <a:avLst/>
            <a:gdLst/>
            <a:ahLst/>
            <a:cxnLst/>
            <a:rect r="r" b="b" t="t" l="l"/>
            <a:pathLst>
              <a:path h="6461291" w="6461291">
                <a:moveTo>
                  <a:pt x="0" y="0"/>
                </a:moveTo>
                <a:lnTo>
                  <a:pt x="6461291" y="0"/>
                </a:lnTo>
                <a:lnTo>
                  <a:pt x="6461291" y="6461291"/>
                </a:lnTo>
                <a:lnTo>
                  <a:pt x="0" y="6461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03173" y="-108774"/>
            <a:ext cx="2584827" cy="10504549"/>
          </a:xfrm>
          <a:custGeom>
            <a:avLst/>
            <a:gdLst/>
            <a:ahLst/>
            <a:cxnLst/>
            <a:rect r="r" b="b" t="t" l="l"/>
            <a:pathLst>
              <a:path h="10504549" w="2584827">
                <a:moveTo>
                  <a:pt x="0" y="0"/>
                </a:moveTo>
                <a:lnTo>
                  <a:pt x="2584827" y="0"/>
                </a:lnTo>
                <a:lnTo>
                  <a:pt x="2584827" y="10504548"/>
                </a:lnTo>
                <a:lnTo>
                  <a:pt x="0" y="10504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3485" t="0" r="-5648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81652" y="-108774"/>
            <a:ext cx="5012387" cy="10504549"/>
          </a:xfrm>
          <a:custGeom>
            <a:avLst/>
            <a:gdLst/>
            <a:ahLst/>
            <a:cxnLst/>
            <a:rect r="r" b="b" t="t" l="l"/>
            <a:pathLst>
              <a:path h="10504549" w="5012387">
                <a:moveTo>
                  <a:pt x="0" y="0"/>
                </a:moveTo>
                <a:lnTo>
                  <a:pt x="5012386" y="0"/>
                </a:lnTo>
                <a:lnTo>
                  <a:pt x="5012386" y="10504548"/>
                </a:lnTo>
                <a:lnTo>
                  <a:pt x="0" y="105045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771768"/>
            <a:ext cx="3991625" cy="513864"/>
            <a:chOff x="0" y="0"/>
            <a:chExt cx="1232498" cy="1586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2498" cy="158666"/>
            </a:xfrm>
            <a:custGeom>
              <a:avLst/>
              <a:gdLst/>
              <a:ahLst/>
              <a:cxnLst/>
              <a:rect r="r" b="b" t="t" l="l"/>
              <a:pathLst>
                <a:path h="158666" w="1232498">
                  <a:moveTo>
                    <a:pt x="0" y="0"/>
                  </a:moveTo>
                  <a:lnTo>
                    <a:pt x="1232498" y="0"/>
                  </a:lnTo>
                  <a:lnTo>
                    <a:pt x="1232498" y="158666"/>
                  </a:lnTo>
                  <a:lnTo>
                    <a:pt x="0" y="15866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32498" cy="206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993346" y="5143500"/>
            <a:ext cx="2178517" cy="1721028"/>
          </a:xfrm>
          <a:custGeom>
            <a:avLst/>
            <a:gdLst/>
            <a:ahLst/>
            <a:cxnLst/>
            <a:rect r="r" b="b" t="t" l="l"/>
            <a:pathLst>
              <a:path h="1721028" w="2178517">
                <a:moveTo>
                  <a:pt x="0" y="0"/>
                </a:moveTo>
                <a:lnTo>
                  <a:pt x="2178517" y="0"/>
                </a:lnTo>
                <a:lnTo>
                  <a:pt x="2178517" y="1721028"/>
                </a:lnTo>
                <a:lnTo>
                  <a:pt x="0" y="1721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411614"/>
            <a:ext cx="7467919" cy="1198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4"/>
              </a:lnSpc>
              <a:spcBef>
                <a:spcPct val="0"/>
              </a:spcBef>
            </a:pPr>
            <a:r>
              <a:rPr lang="en-US" b="true" sz="3395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Tela com temas comuns da comunicação no dia a dia.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1460927"/>
            <a:ext cx="6697833" cy="174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b="true" sz="595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SINAIS POR CATEGORIA.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631460"/>
            <a:ext cx="6959380" cy="110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0"/>
              </a:lnSpc>
              <a:spcBef>
                <a:spcPct val="0"/>
              </a:spcBef>
            </a:pPr>
            <a:r>
              <a:rPr lang="en-US" b="true" sz="316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Sinais com as variações simples e didáticas para aprender.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8104" y="776207"/>
            <a:ext cx="3216165" cy="44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1"/>
              </a:lnSpc>
            </a:pPr>
            <a:r>
              <a:rPr lang="en-US" b="true" sz="2443" spc="4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TELA 1:</a:t>
            </a:r>
          </a:p>
        </p:txBody>
      </p:sp>
      <p:sp>
        <p:nvSpPr>
          <p:cNvPr name="TextBox 13" id="13"/>
          <p:cNvSpPr txBox="true"/>
          <p:nvPr/>
        </p:nvSpPr>
        <p:spPr>
          <a:xfrm rot="-5400000">
            <a:off x="14429668" y="6818856"/>
            <a:ext cx="5239196" cy="420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35"/>
              </a:lnSpc>
              <a:spcBef>
                <a:spcPct val="0"/>
              </a:spcBef>
            </a:pPr>
            <a:r>
              <a:rPr lang="en-US" b="true" sz="2382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Necessário WiFi.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39187" y="8130"/>
            <a:ext cx="2040227" cy="10278870"/>
          </a:xfrm>
          <a:custGeom>
            <a:avLst/>
            <a:gdLst/>
            <a:ahLst/>
            <a:cxnLst/>
            <a:rect r="r" b="b" t="t" l="l"/>
            <a:pathLst>
              <a:path h="10278870" w="2040227">
                <a:moveTo>
                  <a:pt x="0" y="0"/>
                </a:moveTo>
                <a:lnTo>
                  <a:pt x="2040226" y="0"/>
                </a:lnTo>
                <a:lnTo>
                  <a:pt x="2040226" y="10278870"/>
                </a:lnTo>
                <a:lnTo>
                  <a:pt x="0" y="10278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4176" t="0" r="-8201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97444" y="-1373400"/>
            <a:ext cx="5063300" cy="5063300"/>
          </a:xfrm>
          <a:custGeom>
            <a:avLst/>
            <a:gdLst/>
            <a:ahLst/>
            <a:cxnLst/>
            <a:rect r="r" b="b" t="t" l="l"/>
            <a:pathLst>
              <a:path h="5063300" w="5063300">
                <a:moveTo>
                  <a:pt x="0" y="0"/>
                </a:moveTo>
                <a:lnTo>
                  <a:pt x="5063299" y="0"/>
                </a:lnTo>
                <a:lnTo>
                  <a:pt x="5063299" y="5063299"/>
                </a:lnTo>
                <a:lnTo>
                  <a:pt x="0" y="50632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76864" y="1310243"/>
            <a:ext cx="3467862" cy="674588"/>
            <a:chOff x="0" y="0"/>
            <a:chExt cx="1366419" cy="2658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66419" cy="265804"/>
            </a:xfrm>
            <a:custGeom>
              <a:avLst/>
              <a:gdLst/>
              <a:ahLst/>
              <a:cxnLst/>
              <a:rect r="r" b="b" t="t" l="l"/>
              <a:pathLst>
                <a:path h="265804" w="1366419">
                  <a:moveTo>
                    <a:pt x="0" y="0"/>
                  </a:moveTo>
                  <a:lnTo>
                    <a:pt x="1366419" y="0"/>
                  </a:lnTo>
                  <a:lnTo>
                    <a:pt x="1366419" y="265804"/>
                  </a:lnTo>
                  <a:lnTo>
                    <a:pt x="0" y="2658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366419" cy="303904"/>
            </a:xfrm>
            <a:prstGeom prst="rect">
              <a:avLst/>
            </a:prstGeom>
          </p:spPr>
          <p:txBody>
            <a:bodyPr anchor="ctr" rtlCol="false" tIns="39809" lIns="39809" bIns="39809" rIns="39809"/>
            <a:lstStyle/>
            <a:p>
              <a:pPr algn="ctr">
                <a:lnSpc>
                  <a:spcPts val="263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736703" y="4023274"/>
            <a:ext cx="583528" cy="1075560"/>
          </a:xfrm>
          <a:custGeom>
            <a:avLst/>
            <a:gdLst/>
            <a:ahLst/>
            <a:cxnLst/>
            <a:rect r="r" b="b" t="t" l="l"/>
            <a:pathLst>
              <a:path h="1075560" w="583528">
                <a:moveTo>
                  <a:pt x="0" y="0"/>
                </a:moveTo>
                <a:lnTo>
                  <a:pt x="583528" y="0"/>
                </a:lnTo>
                <a:lnTo>
                  <a:pt x="583528" y="1075560"/>
                </a:lnTo>
                <a:lnTo>
                  <a:pt x="0" y="10755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17753" y="8130"/>
            <a:ext cx="4825363" cy="10391937"/>
          </a:xfrm>
          <a:custGeom>
            <a:avLst/>
            <a:gdLst/>
            <a:ahLst/>
            <a:cxnLst/>
            <a:rect r="r" b="b" t="t" l="l"/>
            <a:pathLst>
              <a:path h="10391937" w="4825363">
                <a:moveTo>
                  <a:pt x="0" y="0"/>
                </a:moveTo>
                <a:lnTo>
                  <a:pt x="4825363" y="0"/>
                </a:lnTo>
                <a:lnTo>
                  <a:pt x="4825363" y="10391936"/>
                </a:lnTo>
                <a:lnTo>
                  <a:pt x="0" y="103919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22" r="-888" b="-122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68316" y="1456291"/>
            <a:ext cx="2520303" cy="334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b="true" sz="1915" spc="38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TELA 2: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65855" y="3977419"/>
            <a:ext cx="4876409" cy="1166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b="true" sz="2217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Tela dedicada a pesquisa, facilitando a busca das palavras e sinais desejados.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4205" y="2118491"/>
            <a:ext cx="7332121" cy="1904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3"/>
              </a:lnSpc>
            </a:pPr>
            <a:r>
              <a:rPr lang="en-US" b="true" sz="652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PESQUISAR SINAIS.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39187" y="0"/>
            <a:ext cx="2040227" cy="10287000"/>
          </a:xfrm>
          <a:custGeom>
            <a:avLst/>
            <a:gdLst/>
            <a:ahLst/>
            <a:cxnLst/>
            <a:rect r="r" b="b" t="t" l="l"/>
            <a:pathLst>
              <a:path h="10287000" w="2040227">
                <a:moveTo>
                  <a:pt x="0" y="0"/>
                </a:moveTo>
                <a:lnTo>
                  <a:pt x="2040226" y="0"/>
                </a:lnTo>
                <a:lnTo>
                  <a:pt x="20402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4670" t="0" r="-8211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75828" y="-1809186"/>
            <a:ext cx="5063300" cy="5063300"/>
          </a:xfrm>
          <a:custGeom>
            <a:avLst/>
            <a:gdLst/>
            <a:ahLst/>
            <a:cxnLst/>
            <a:rect r="r" b="b" t="t" l="l"/>
            <a:pathLst>
              <a:path h="5063300" w="5063300">
                <a:moveTo>
                  <a:pt x="0" y="0"/>
                </a:moveTo>
                <a:lnTo>
                  <a:pt x="5063300" y="0"/>
                </a:lnTo>
                <a:lnTo>
                  <a:pt x="5063300" y="5063300"/>
                </a:lnTo>
                <a:lnTo>
                  <a:pt x="0" y="5063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09805" y="1310243"/>
            <a:ext cx="3941774" cy="507447"/>
            <a:chOff x="0" y="0"/>
            <a:chExt cx="1232498" cy="1586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32498" cy="158666"/>
            </a:xfrm>
            <a:custGeom>
              <a:avLst/>
              <a:gdLst/>
              <a:ahLst/>
              <a:cxnLst/>
              <a:rect r="r" b="b" t="t" l="l"/>
              <a:pathLst>
                <a:path h="158666" w="1232498">
                  <a:moveTo>
                    <a:pt x="0" y="0"/>
                  </a:moveTo>
                  <a:lnTo>
                    <a:pt x="1232498" y="0"/>
                  </a:lnTo>
                  <a:lnTo>
                    <a:pt x="1232498" y="158666"/>
                  </a:lnTo>
                  <a:lnTo>
                    <a:pt x="0" y="15866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32498" cy="196766"/>
            </a:xfrm>
            <a:prstGeom prst="rect">
              <a:avLst/>
            </a:prstGeom>
          </p:spPr>
          <p:txBody>
            <a:bodyPr anchor="ctr" rtlCol="false" tIns="39809" lIns="39809" bIns="39809" rIns="39809"/>
            <a:lstStyle/>
            <a:p>
              <a:pPr algn="ctr">
                <a:lnSpc>
                  <a:spcPts val="263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56894" y="4112304"/>
            <a:ext cx="383199" cy="706314"/>
          </a:xfrm>
          <a:custGeom>
            <a:avLst/>
            <a:gdLst/>
            <a:ahLst/>
            <a:cxnLst/>
            <a:rect r="r" b="b" t="t" l="l"/>
            <a:pathLst>
              <a:path h="706314" w="383199">
                <a:moveTo>
                  <a:pt x="0" y="0"/>
                </a:moveTo>
                <a:lnTo>
                  <a:pt x="383199" y="0"/>
                </a:lnTo>
                <a:lnTo>
                  <a:pt x="383199" y="706314"/>
                </a:lnTo>
                <a:lnTo>
                  <a:pt x="0" y="7063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52710" y="0"/>
            <a:ext cx="4686477" cy="10287000"/>
          </a:xfrm>
          <a:custGeom>
            <a:avLst/>
            <a:gdLst/>
            <a:ahLst/>
            <a:cxnLst/>
            <a:rect r="r" b="b" t="t" l="l"/>
            <a:pathLst>
              <a:path h="10287000" w="4686477">
                <a:moveTo>
                  <a:pt x="0" y="0"/>
                </a:moveTo>
                <a:lnTo>
                  <a:pt x="4686477" y="0"/>
                </a:lnTo>
                <a:lnTo>
                  <a:pt x="468647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" t="0" r="-731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9805" y="5264318"/>
            <a:ext cx="877377" cy="819949"/>
          </a:xfrm>
          <a:custGeom>
            <a:avLst/>
            <a:gdLst/>
            <a:ahLst/>
            <a:cxnLst/>
            <a:rect r="r" b="b" t="t" l="l"/>
            <a:pathLst>
              <a:path h="819949" w="877377">
                <a:moveTo>
                  <a:pt x="0" y="0"/>
                </a:moveTo>
                <a:lnTo>
                  <a:pt x="877377" y="0"/>
                </a:lnTo>
                <a:lnTo>
                  <a:pt x="877377" y="819948"/>
                </a:lnTo>
                <a:lnTo>
                  <a:pt x="0" y="8199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4720" y="1323200"/>
            <a:ext cx="3175999" cy="42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8"/>
              </a:lnSpc>
            </a:pPr>
            <a:r>
              <a:rPr lang="en-US" b="true" sz="2413" spc="48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TELA 3: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7723" y="4062705"/>
            <a:ext cx="4889016" cy="78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2"/>
              </a:lnSpc>
              <a:spcBef>
                <a:spcPct val="0"/>
              </a:spcBef>
            </a:pPr>
            <a:r>
              <a:rPr lang="en-US" b="true" sz="2223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Telas dedicadas ao cadastro e login de usuários.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8901" y="1988686"/>
            <a:ext cx="6121810" cy="1580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9"/>
              </a:lnSpc>
            </a:pPr>
            <a:r>
              <a:rPr lang="en-US" b="true" sz="544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LOGIN &amp; CADASTRO.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57318" y="5444505"/>
            <a:ext cx="4889016" cy="78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12"/>
              </a:lnSpc>
              <a:spcBef>
                <a:spcPct val="0"/>
              </a:spcBef>
            </a:pPr>
            <a:r>
              <a:rPr lang="en-US" b="true" sz="2223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Utiliza sistema de autenticação Firebase Authentication.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39187" y="0"/>
            <a:ext cx="2040227" cy="10287000"/>
          </a:xfrm>
          <a:custGeom>
            <a:avLst/>
            <a:gdLst/>
            <a:ahLst/>
            <a:cxnLst/>
            <a:rect r="r" b="b" t="t" l="l"/>
            <a:pathLst>
              <a:path h="10287000" w="2040227">
                <a:moveTo>
                  <a:pt x="0" y="0"/>
                </a:moveTo>
                <a:lnTo>
                  <a:pt x="2040226" y="0"/>
                </a:lnTo>
                <a:lnTo>
                  <a:pt x="20402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4670" t="0" r="-8211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20382" y="-2098965"/>
            <a:ext cx="5063300" cy="5063300"/>
          </a:xfrm>
          <a:custGeom>
            <a:avLst/>
            <a:gdLst/>
            <a:ahLst/>
            <a:cxnLst/>
            <a:rect r="r" b="b" t="t" l="l"/>
            <a:pathLst>
              <a:path h="5063300" w="5063300">
                <a:moveTo>
                  <a:pt x="0" y="0"/>
                </a:moveTo>
                <a:lnTo>
                  <a:pt x="5063300" y="0"/>
                </a:lnTo>
                <a:lnTo>
                  <a:pt x="5063300" y="5063299"/>
                </a:lnTo>
                <a:lnTo>
                  <a:pt x="0" y="50632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85840" y="968371"/>
            <a:ext cx="4818130" cy="620265"/>
            <a:chOff x="0" y="0"/>
            <a:chExt cx="1232498" cy="1586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32498" cy="158666"/>
            </a:xfrm>
            <a:custGeom>
              <a:avLst/>
              <a:gdLst/>
              <a:ahLst/>
              <a:cxnLst/>
              <a:rect r="r" b="b" t="t" l="l"/>
              <a:pathLst>
                <a:path h="158666" w="1232498">
                  <a:moveTo>
                    <a:pt x="0" y="0"/>
                  </a:moveTo>
                  <a:lnTo>
                    <a:pt x="1232498" y="0"/>
                  </a:lnTo>
                  <a:lnTo>
                    <a:pt x="1232498" y="158666"/>
                  </a:lnTo>
                  <a:lnTo>
                    <a:pt x="0" y="15866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32498" cy="196766"/>
            </a:xfrm>
            <a:prstGeom prst="rect">
              <a:avLst/>
            </a:prstGeom>
          </p:spPr>
          <p:txBody>
            <a:bodyPr anchor="ctr" rtlCol="false" tIns="39809" lIns="39809" bIns="39809" rIns="39809"/>
            <a:lstStyle/>
            <a:p>
              <a:pPr algn="ctr">
                <a:lnSpc>
                  <a:spcPts val="263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60296" y="3761973"/>
            <a:ext cx="381022" cy="702301"/>
          </a:xfrm>
          <a:custGeom>
            <a:avLst/>
            <a:gdLst/>
            <a:ahLst/>
            <a:cxnLst/>
            <a:rect r="r" b="b" t="t" l="l"/>
            <a:pathLst>
              <a:path h="702301" w="381022">
                <a:moveTo>
                  <a:pt x="0" y="0"/>
                </a:moveTo>
                <a:lnTo>
                  <a:pt x="381022" y="0"/>
                </a:lnTo>
                <a:lnTo>
                  <a:pt x="381022" y="702301"/>
                </a:lnTo>
                <a:lnTo>
                  <a:pt x="0" y="7023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7517" y="5355211"/>
            <a:ext cx="628529" cy="796573"/>
          </a:xfrm>
          <a:custGeom>
            <a:avLst/>
            <a:gdLst/>
            <a:ahLst/>
            <a:cxnLst/>
            <a:rect r="r" b="b" t="t" l="l"/>
            <a:pathLst>
              <a:path h="796573" w="628529">
                <a:moveTo>
                  <a:pt x="0" y="0"/>
                </a:moveTo>
                <a:lnTo>
                  <a:pt x="628529" y="0"/>
                </a:lnTo>
                <a:lnTo>
                  <a:pt x="628529" y="796573"/>
                </a:lnTo>
                <a:lnTo>
                  <a:pt x="0" y="796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30469" y="0"/>
            <a:ext cx="4708718" cy="10287000"/>
          </a:xfrm>
          <a:custGeom>
            <a:avLst/>
            <a:gdLst/>
            <a:ahLst/>
            <a:cxnLst/>
            <a:rect r="r" b="b" t="t" l="l"/>
            <a:pathLst>
              <a:path h="10287000" w="4708718">
                <a:moveTo>
                  <a:pt x="0" y="0"/>
                </a:moveTo>
                <a:lnTo>
                  <a:pt x="4708718" y="0"/>
                </a:lnTo>
                <a:lnTo>
                  <a:pt x="47087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257" r="-1678" b="-125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19662" y="979982"/>
            <a:ext cx="3882104" cy="528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9"/>
              </a:lnSpc>
            </a:pPr>
            <a:r>
              <a:rPr lang="en-US" b="true" sz="2949" spc="58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TELA 4: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96046" y="3704823"/>
            <a:ext cx="4861240" cy="11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94"/>
              </a:lnSpc>
              <a:spcBef>
                <a:spcPct val="0"/>
              </a:spcBef>
            </a:pPr>
            <a:r>
              <a:rPr lang="en-US" b="true" sz="221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Tela dedicada ao usuário logado , enviar sugestões de melhoria do aplicativo e novos sinais.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9041" y="1694122"/>
            <a:ext cx="5927601" cy="1530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b="true" sz="527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ENVIO DE SUGESTÕES.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29577" y="5340377"/>
            <a:ext cx="4861240" cy="769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94"/>
              </a:lnSpc>
              <a:spcBef>
                <a:spcPct val="0"/>
              </a:spcBef>
            </a:pPr>
            <a:r>
              <a:rPr lang="en-US" b="true" sz="221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Utiliza banco de dados Firebase em nuvem.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831445"/>
            <a:ext cx="6173139" cy="455555"/>
            <a:chOff x="0" y="0"/>
            <a:chExt cx="1303153" cy="961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153" cy="96168"/>
            </a:xfrm>
            <a:custGeom>
              <a:avLst/>
              <a:gdLst/>
              <a:ahLst/>
              <a:cxnLst/>
              <a:rect r="r" b="b" t="t" l="l"/>
              <a:pathLst>
                <a:path h="96168" w="1303153">
                  <a:moveTo>
                    <a:pt x="0" y="0"/>
                  </a:moveTo>
                  <a:lnTo>
                    <a:pt x="1303153" y="0"/>
                  </a:lnTo>
                  <a:lnTo>
                    <a:pt x="1303153" y="96168"/>
                  </a:lnTo>
                  <a:lnTo>
                    <a:pt x="0" y="96168"/>
                  </a:lnTo>
                  <a:close/>
                </a:path>
              </a:pathLst>
            </a:custGeom>
            <a:solidFill>
              <a:srgbClr val="4DDD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3153" cy="134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814656" y="9831445"/>
            <a:ext cx="5473344" cy="455555"/>
            <a:chOff x="0" y="0"/>
            <a:chExt cx="1155425" cy="961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5425" cy="96168"/>
            </a:xfrm>
            <a:custGeom>
              <a:avLst/>
              <a:gdLst/>
              <a:ahLst/>
              <a:cxnLst/>
              <a:rect r="r" b="b" t="t" l="l"/>
              <a:pathLst>
                <a:path h="96168" w="1155425">
                  <a:moveTo>
                    <a:pt x="0" y="0"/>
                  </a:moveTo>
                  <a:lnTo>
                    <a:pt x="1155425" y="0"/>
                  </a:lnTo>
                  <a:lnTo>
                    <a:pt x="1155425" y="96168"/>
                  </a:lnTo>
                  <a:lnTo>
                    <a:pt x="0" y="96168"/>
                  </a:lnTo>
                  <a:close/>
                </a:path>
              </a:pathLst>
            </a:custGeom>
            <a:solidFill>
              <a:srgbClr val="16A63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55425" cy="134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73139" y="9830067"/>
            <a:ext cx="6641517" cy="455555"/>
            <a:chOff x="0" y="0"/>
            <a:chExt cx="1402027" cy="961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02027" cy="96168"/>
            </a:xfrm>
            <a:custGeom>
              <a:avLst/>
              <a:gdLst/>
              <a:ahLst/>
              <a:cxnLst/>
              <a:rect r="r" b="b" t="t" l="l"/>
              <a:pathLst>
                <a:path h="96168" w="1402027">
                  <a:moveTo>
                    <a:pt x="0" y="0"/>
                  </a:moveTo>
                  <a:lnTo>
                    <a:pt x="1402027" y="0"/>
                  </a:lnTo>
                  <a:lnTo>
                    <a:pt x="1402027" y="96168"/>
                  </a:lnTo>
                  <a:lnTo>
                    <a:pt x="0" y="96168"/>
                  </a:lnTo>
                  <a:close/>
                </a:path>
              </a:pathLst>
            </a:custGeom>
            <a:solidFill>
              <a:srgbClr val="75D48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02027" cy="134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679510" y="-1378"/>
            <a:ext cx="4608490" cy="9831445"/>
          </a:xfrm>
          <a:custGeom>
            <a:avLst/>
            <a:gdLst/>
            <a:ahLst/>
            <a:cxnLst/>
            <a:rect r="r" b="b" t="t" l="l"/>
            <a:pathLst>
              <a:path h="9831445" w="4608490">
                <a:moveTo>
                  <a:pt x="0" y="0"/>
                </a:moveTo>
                <a:lnTo>
                  <a:pt x="4608490" y="0"/>
                </a:lnTo>
                <a:lnTo>
                  <a:pt x="4608490" y="9831445"/>
                </a:lnTo>
                <a:lnTo>
                  <a:pt x="0" y="9831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2106598"/>
            <a:ext cx="1037563" cy="1288171"/>
          </a:xfrm>
          <a:custGeom>
            <a:avLst/>
            <a:gdLst/>
            <a:ahLst/>
            <a:cxnLst/>
            <a:rect r="r" b="b" t="t" l="l"/>
            <a:pathLst>
              <a:path h="1288171" w="1037563">
                <a:moveTo>
                  <a:pt x="0" y="0"/>
                </a:moveTo>
                <a:lnTo>
                  <a:pt x="1037563" y="0"/>
                </a:lnTo>
                <a:lnTo>
                  <a:pt x="1037563" y="1288170"/>
                </a:lnTo>
                <a:lnTo>
                  <a:pt x="0" y="12881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4226" y="1967540"/>
            <a:ext cx="1566285" cy="1566285"/>
          </a:xfrm>
          <a:custGeom>
            <a:avLst/>
            <a:gdLst/>
            <a:ahLst/>
            <a:cxnLst/>
            <a:rect r="r" b="b" t="t" l="l"/>
            <a:pathLst>
              <a:path h="1566285" w="1566285">
                <a:moveTo>
                  <a:pt x="0" y="0"/>
                </a:moveTo>
                <a:lnTo>
                  <a:pt x="1566285" y="0"/>
                </a:lnTo>
                <a:lnTo>
                  <a:pt x="1566285" y="1566286"/>
                </a:lnTo>
                <a:lnTo>
                  <a:pt x="0" y="1566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87864" y="3533826"/>
            <a:ext cx="1170057" cy="1629193"/>
          </a:xfrm>
          <a:custGeom>
            <a:avLst/>
            <a:gdLst/>
            <a:ahLst/>
            <a:cxnLst/>
            <a:rect r="r" b="b" t="t" l="l"/>
            <a:pathLst>
              <a:path h="1629193" w="1170057">
                <a:moveTo>
                  <a:pt x="0" y="0"/>
                </a:moveTo>
                <a:lnTo>
                  <a:pt x="1170057" y="0"/>
                </a:lnTo>
                <a:lnTo>
                  <a:pt x="1170057" y="1629193"/>
                </a:lnTo>
                <a:lnTo>
                  <a:pt x="0" y="16291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328349" y="3449527"/>
            <a:ext cx="1982549" cy="1982549"/>
          </a:xfrm>
          <a:custGeom>
            <a:avLst/>
            <a:gdLst/>
            <a:ahLst/>
            <a:cxnLst/>
            <a:rect r="r" b="b" t="t" l="l"/>
            <a:pathLst>
              <a:path h="1982549" w="1982549">
                <a:moveTo>
                  <a:pt x="0" y="0"/>
                </a:moveTo>
                <a:lnTo>
                  <a:pt x="1982549" y="0"/>
                </a:lnTo>
                <a:lnTo>
                  <a:pt x="1982549" y="1982549"/>
                </a:lnTo>
                <a:lnTo>
                  <a:pt x="0" y="198254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0" y="10859"/>
            <a:ext cx="7484138" cy="1956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6858" spc="-137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Tecnologias Utilizadas: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06834" y="2030398"/>
            <a:ext cx="5315188" cy="127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5"/>
              </a:lnSpc>
              <a:spcBef>
                <a:spcPct val="0"/>
              </a:spcBef>
            </a:pPr>
            <a:r>
              <a:rPr lang="en-US" sz="2375" spc="-23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Flutter &amp; Android Studio: Framework de desenvolvimento e emulador para testes.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72076" y="3849582"/>
            <a:ext cx="4853728" cy="1929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168" spc="-21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Firebase : Cloud para projetos </a:t>
            </a:r>
          </a:p>
          <a:p>
            <a:pPr algn="ctr">
              <a:lnSpc>
                <a:spcPts val="3036"/>
              </a:lnSpc>
              <a:spcBef>
                <a:spcPct val="0"/>
              </a:spcBef>
            </a:pPr>
            <a:r>
              <a:rPr lang="en-US" sz="2168" spc="-21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Flutter, que tem varias funcionalidades, como autenticação de usuários e banco de dados em nuvem.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6513156"/>
            <a:ext cx="6067201" cy="15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5560" spc="-111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Bibliotecas Utilizadas: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86570" y="7228268"/>
            <a:ext cx="6444564" cy="30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1"/>
              </a:lnSpc>
            </a:pPr>
            <a:r>
              <a:rPr lang="en-US" sz="2879" spc="-28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simple_animations: ^5.0.2</a:t>
            </a:r>
          </a:p>
          <a:p>
            <a:pPr algn="ctr">
              <a:lnSpc>
                <a:spcPts val="4031"/>
              </a:lnSpc>
            </a:pPr>
            <a:r>
              <a:rPr lang="en-US" sz="2879" spc="-28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 http: ^1.2.2</a:t>
            </a:r>
          </a:p>
          <a:p>
            <a:pPr algn="ctr">
              <a:lnSpc>
                <a:spcPts val="4031"/>
              </a:lnSpc>
            </a:pPr>
            <a:r>
              <a:rPr lang="en-US" sz="2879" spc="-28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 firebase_core: ^3.4.0</a:t>
            </a:r>
          </a:p>
          <a:p>
            <a:pPr algn="ctr">
              <a:lnSpc>
                <a:spcPts val="4031"/>
              </a:lnSpc>
            </a:pPr>
            <a:r>
              <a:rPr lang="en-US" sz="2879" spc="-28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 firebase_auth: ^5.3.1</a:t>
            </a:r>
          </a:p>
          <a:p>
            <a:pPr algn="ctr">
              <a:lnSpc>
                <a:spcPts val="4031"/>
              </a:lnSpc>
            </a:pPr>
            <a:r>
              <a:rPr lang="en-US" sz="2879" spc="-28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 cloud_firestore: ^5.5.0</a:t>
            </a:r>
          </a:p>
          <a:p>
            <a:pPr algn="ctr">
              <a:lnSpc>
                <a:spcPts val="4031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8825782" y="3789894"/>
            <a:ext cx="4853728" cy="77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  <a:spcBef>
                <a:spcPct val="0"/>
              </a:spcBef>
            </a:pPr>
            <a:r>
              <a:rPr lang="en-US" sz="2168" spc="-21">
                <a:solidFill>
                  <a:srgbClr val="121212"/>
                </a:solidFill>
                <a:latin typeface="Poppins"/>
                <a:ea typeface="Poppins"/>
                <a:cs typeface="Poppins"/>
                <a:sym typeface="Poppins"/>
              </a:rPr>
              <a:t>Git: Repositório do banco de imagens.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76402" y="1028700"/>
            <a:ext cx="6108545" cy="806465"/>
          </a:xfrm>
          <a:custGeom>
            <a:avLst/>
            <a:gdLst/>
            <a:ahLst/>
            <a:cxnLst/>
            <a:rect r="r" b="b" t="t" l="l"/>
            <a:pathLst>
              <a:path h="806465" w="6108545">
                <a:moveTo>
                  <a:pt x="0" y="0"/>
                </a:moveTo>
                <a:lnTo>
                  <a:pt x="6108546" y="0"/>
                </a:lnTo>
                <a:lnTo>
                  <a:pt x="6108546" y="806465"/>
                </a:lnTo>
                <a:lnTo>
                  <a:pt x="0" y="806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77277" y="2501587"/>
            <a:ext cx="4801513" cy="7957181"/>
          </a:xfrm>
          <a:custGeom>
            <a:avLst/>
            <a:gdLst/>
            <a:ahLst/>
            <a:cxnLst/>
            <a:rect r="r" b="b" t="t" l="l"/>
            <a:pathLst>
              <a:path h="7957181" w="4801513">
                <a:moveTo>
                  <a:pt x="0" y="0"/>
                </a:moveTo>
                <a:lnTo>
                  <a:pt x="4801513" y="0"/>
                </a:lnTo>
                <a:lnTo>
                  <a:pt x="4801513" y="7957181"/>
                </a:lnTo>
                <a:lnTo>
                  <a:pt x="0" y="79571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941407"/>
            <a:ext cx="9146669" cy="5197806"/>
          </a:xfrm>
          <a:custGeom>
            <a:avLst/>
            <a:gdLst/>
            <a:ahLst/>
            <a:cxnLst/>
            <a:rect r="r" b="b" t="t" l="l"/>
            <a:pathLst>
              <a:path h="5197806" w="9146669">
                <a:moveTo>
                  <a:pt x="0" y="0"/>
                </a:moveTo>
                <a:lnTo>
                  <a:pt x="9146669" y="0"/>
                </a:lnTo>
                <a:lnTo>
                  <a:pt x="9146669" y="5197806"/>
                </a:lnTo>
                <a:lnTo>
                  <a:pt x="0" y="5197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0"/>
            <a:ext cx="12793046" cy="907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b="true" sz="595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COMO FOI DESENVOLVIDO TELA 1?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011013"/>
            <a:ext cx="8091147" cy="50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Primeiro passo foi criar o BottomNavigatorBar: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0521" y="3315702"/>
            <a:ext cx="5905026" cy="50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Logica fora do Widget build.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16156" y="1999707"/>
            <a:ext cx="5905026" cy="50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Logica dentro do Widget build.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5955" y="0"/>
            <a:ext cx="6197835" cy="660912"/>
          </a:xfrm>
          <a:custGeom>
            <a:avLst/>
            <a:gdLst/>
            <a:ahLst/>
            <a:cxnLst/>
            <a:rect r="r" b="b" t="t" l="l"/>
            <a:pathLst>
              <a:path h="660912" w="6197835">
                <a:moveTo>
                  <a:pt x="0" y="0"/>
                </a:moveTo>
                <a:lnTo>
                  <a:pt x="6197835" y="0"/>
                </a:lnTo>
                <a:lnTo>
                  <a:pt x="6197835" y="660912"/>
                </a:lnTo>
                <a:lnTo>
                  <a:pt x="0" y="660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05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1823" y="3235194"/>
            <a:ext cx="9424935" cy="5478707"/>
          </a:xfrm>
          <a:custGeom>
            <a:avLst/>
            <a:gdLst/>
            <a:ahLst/>
            <a:cxnLst/>
            <a:rect r="r" b="b" t="t" l="l"/>
            <a:pathLst>
              <a:path h="5478707" w="9424935">
                <a:moveTo>
                  <a:pt x="0" y="0"/>
                </a:moveTo>
                <a:lnTo>
                  <a:pt x="9424934" y="0"/>
                </a:lnTo>
                <a:lnTo>
                  <a:pt x="9424934" y="5478708"/>
                </a:lnTo>
                <a:lnTo>
                  <a:pt x="0" y="54787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33" r="-32920" b="-43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63261" y="0"/>
            <a:ext cx="10436532" cy="174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2"/>
              </a:lnSpc>
            </a:pPr>
            <a:r>
              <a:rPr lang="en-US" b="true" sz="595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COMO FOI DESENVOLVIDO TELA 1?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1744" y="2540210"/>
            <a:ext cx="5905026" cy="501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7"/>
              </a:lnSpc>
            </a:pPr>
            <a:r>
              <a:rPr lang="en-US" sz="27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Logica fora do Widget build.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DAGXdJf8IDI</dc:identifier>
  <dcterms:modified xsi:type="dcterms:W3CDTF">2011-08-01T06:04:30Z</dcterms:modified>
  <cp:revision>1</cp:revision>
  <dc:title>Slide 16X9 -Aplicativo - Descomplicando Libras .</dc:title>
</cp:coreProperties>
</file>