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MUÑOZ QUIROGA" initials="CMQ" lastIdx="1" clrIdx="0">
    <p:extLst>
      <p:ext uri="{19B8F6BF-5375-455C-9EA6-DF929625EA0E}">
        <p15:presenceInfo xmlns:p15="http://schemas.microsoft.com/office/powerpoint/2012/main" userId="4a3fb0ac2c4487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1T21:35:29.946" idx="1">
    <p:pos x="4290" y="2575"/>
    <p:text>Em microcontroladores, a temporização é essencial para tarefas como controle de sensores, atuadores, comunicação e outras operações dependentes de tempo.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10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2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5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80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61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42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58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68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39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pt-B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pt-B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5F85-52C6-43DB-BFC6-C749CD18E08D}" type="datetimeFigureOut">
              <a:rPr lang="pt-BR" smtClean="0"/>
              <a:t>01/09/2024</a:t>
            </a:fld>
            <a:endParaRPr lang="pt-B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5E998-462E-453A-A2AD-59CCFB1FA4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65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omments" Target="../comments/comment1.xml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6081" y="763851"/>
            <a:ext cx="8136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Introdução à </a:t>
            </a:r>
            <a:r>
              <a:rPr lang="pt-BR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temporização </a:t>
            </a:r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em </a:t>
            </a:r>
            <a:r>
              <a:rPr lang="pt-BR" sz="36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microcontroladores</a:t>
            </a:r>
            <a:r>
              <a:rPr lang="es-419" sz="3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pt-BR" sz="3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delay</a:t>
            </a:r>
            <a:r>
              <a:rPr lang="pt-BR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vs. timer</a:t>
            </a:r>
            <a:endParaRPr lang="pt-BR" sz="36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09136" y="3140645"/>
            <a:ext cx="104689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Nesta aula, vamos apresentar duas estratégias de temporização usadas em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microcontroladores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o uso da função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delay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o uso de timer. Vamos entender como cada uma afeta o funcionamento do </a:t>
            </a:r>
            <a:r>
              <a:rPr kumimoji="0" lang="pt-BR" altLang="pt-BR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microcontrolador</a:t>
            </a:r>
            <a:r>
              <a:rPr kumimoji="0" lang="pt-BR" altLang="pt-BR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 as suas vantagens e desvantagens.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85031" y="2563204"/>
            <a:ext cx="1758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Objetivo:</a:t>
            </a:r>
            <a:endParaRPr lang="pt-BR" sz="3200" dirty="0"/>
          </a:p>
        </p:txBody>
      </p:sp>
      <p:pic>
        <p:nvPicPr>
          <p:cNvPr id="1030" name="Picture 6" descr="Sensor - ícones de tecnologia grá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056" y="4998648"/>
            <a:ext cx="1477283" cy="14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2444621" y="651068"/>
            <a:ext cx="81939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O que é Temporização em </a:t>
            </a:r>
            <a:r>
              <a:rPr lang="pt-BR" altLang="pt-BR" sz="3200" b="1" dirty="0" err="1" smtClean="0"/>
              <a:t>microcontroladores</a:t>
            </a:r>
            <a:r>
              <a:rPr lang="pt-BR" altLang="pt-BR" sz="3200" b="1" dirty="0" smtClean="0"/>
              <a:t>?</a:t>
            </a:r>
            <a:endParaRPr lang="pt-BR" sz="3200" dirty="0"/>
          </a:p>
        </p:txBody>
      </p:sp>
      <p:pic>
        <p:nvPicPr>
          <p:cNvPr id="6" name="video pegado.png" descr="video pegado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51" b="98039" l="3056" r="100000">
                        <a14:foregroundMark x1="61667" y1="21814" x2="65278" y2="22549"/>
                        <a14:foregroundMark x1="47778" y1="19363" x2="47500" y2="16912"/>
                        <a14:foregroundMark x1="40000" y1="21814" x2="40000" y2="20098"/>
                        <a14:foregroundMark x1="12778" y1="13235" x2="12778" y2="11029"/>
                        <a14:foregroundMark x1="44167" y1="39461" x2="44167" y2="39461"/>
                        <a14:foregroundMark x1="71111" y1="29902" x2="71111" y2="29902"/>
                        <a14:foregroundMark x1="68611" y1="34069" x2="68611" y2="340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383" y="370826"/>
            <a:ext cx="1977238" cy="22408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" name="Grupo 11"/>
          <p:cNvGrpSpPr/>
          <p:nvPr/>
        </p:nvGrpSpPr>
        <p:grpSpPr>
          <a:xfrm>
            <a:off x="4414998" y="1722926"/>
            <a:ext cx="7352687" cy="2364639"/>
            <a:chOff x="4414998" y="1722926"/>
            <a:chExt cx="7352687" cy="2364639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346441" y="2258914"/>
              <a:ext cx="4562660" cy="1292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sz="2600" b="1" dirty="0"/>
                <a:t>Temporização</a:t>
              </a:r>
              <a:r>
                <a:rPr lang="pt-BR" sz="2600" dirty="0"/>
                <a:t> é o processo de controlar eventos com base em intervalos de tempo específicos.</a:t>
              </a:r>
              <a:endParaRPr kumimoji="0" lang="pt-BR" altLang="pt-BR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5" name="video pegado.png" descr="video pegado.png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20" b="98531" l="0" r="96556">
                          <a14:foregroundMark x1="48222" y1="44735" x2="48222" y2="4473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30399" y="1722926"/>
              <a:ext cx="1737286" cy="2364639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50" name="Picture 2" descr="Reloj - Iconos gratis de hora y fecha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998" y="2539827"/>
              <a:ext cx="852132" cy="852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/>
          <p:cNvGrpSpPr/>
          <p:nvPr/>
        </p:nvGrpSpPr>
        <p:grpSpPr>
          <a:xfrm>
            <a:off x="2329023" y="4087565"/>
            <a:ext cx="6394216" cy="2456422"/>
            <a:chOff x="2329023" y="4087565"/>
            <a:chExt cx="6394216" cy="2456422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 rotWithShape="1">
            <a:blip r:embed="rId7"/>
            <a:srcRect l="17783" t="2636" r="21238" b="13986"/>
            <a:stretch/>
          </p:blipFill>
          <p:spPr>
            <a:xfrm>
              <a:off x="4932508" y="4087565"/>
              <a:ext cx="1877867" cy="2411408"/>
            </a:xfrm>
            <a:prstGeom prst="rect">
              <a:avLst/>
            </a:prstGeom>
          </p:spPr>
        </p:pic>
        <p:pic>
          <p:nvPicPr>
            <p:cNvPr id="7" name="Imagen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29023" y="4574648"/>
              <a:ext cx="1959193" cy="1356923"/>
            </a:xfrm>
            <a:prstGeom prst="rect">
              <a:avLst/>
            </a:prstGeom>
          </p:spPr>
        </p:pic>
        <p:sp>
          <p:nvSpPr>
            <p:cNvPr id="10" name="Flecha derecha 9"/>
            <p:cNvSpPr/>
            <p:nvPr/>
          </p:nvSpPr>
          <p:spPr>
            <a:xfrm>
              <a:off x="4455601" y="5187821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echa derecha 12"/>
            <p:cNvSpPr/>
            <p:nvPr/>
          </p:nvSpPr>
          <p:spPr>
            <a:xfrm>
              <a:off x="7057144" y="5187821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2188" b="93750" l="72168" r="91504">
                          <a14:foregroundMark x1="82617" y1="47344" x2="83984" y2="47031"/>
                          <a14:foregroundMark x1="85938" y1="48594" x2="85449" y2="45469"/>
                          <a14:foregroundMark x1="83301" y1="69688" x2="82617" y2="63750"/>
                          <a14:foregroundMark x1="85645" y1="68906" x2="85449" y2="60781"/>
                          <a14:foregroundMark x1="77832" y1="63281" x2="77832" y2="61563"/>
                        </a14:backgroundRemoval>
                      </a14:imgEffect>
                    </a14:imgLayer>
                  </a14:imgProps>
                </a:ext>
              </a:extLst>
            </a:blip>
            <a:srcRect l="71287" t="40261" r="6246"/>
            <a:stretch/>
          </p:blipFill>
          <p:spPr>
            <a:xfrm>
              <a:off x="7456413" y="4438650"/>
              <a:ext cx="1266826" cy="2105337"/>
            </a:xfrm>
            <a:prstGeom prst="rect">
              <a:avLst/>
            </a:prstGeom>
          </p:spPr>
        </p:pic>
      </p:grpSp>
      <p:sp>
        <p:nvSpPr>
          <p:cNvPr id="19" name="Rectángulo 18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4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8415" y="1537876"/>
            <a:ext cx="92559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 smtClean="0"/>
              <a:t>1) Função </a:t>
            </a:r>
            <a:r>
              <a:rPr lang="pt-BR" sz="2800" b="1" dirty="0" err="1" smtClean="0"/>
              <a:t>delay</a:t>
            </a:r>
            <a:r>
              <a:rPr lang="es-419" sz="2800" b="1" dirty="0" smtClean="0"/>
              <a:t>:</a:t>
            </a:r>
            <a:r>
              <a:rPr lang="pt-BR" sz="2800" dirty="0" smtClean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600" dirty="0" smtClean="0"/>
              <a:t>Pausa a execução do código por um tempo especificado.</a:t>
            </a:r>
            <a:endParaRPr lang="es-419" altLang="pt-BR" sz="2600" dirty="0"/>
          </a:p>
        </p:txBody>
      </p:sp>
      <p:sp>
        <p:nvSpPr>
          <p:cNvPr id="9" name="Rectángulo 8"/>
          <p:cNvSpPr/>
          <p:nvPr/>
        </p:nvSpPr>
        <p:spPr>
          <a:xfrm>
            <a:off x="709124" y="651068"/>
            <a:ext cx="10813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Duas abordagens principais para implementar a temporização:</a:t>
            </a:r>
            <a:endParaRPr lang="pt-BR" sz="3200" dirty="0"/>
          </a:p>
        </p:txBody>
      </p:sp>
      <p:sp>
        <p:nvSpPr>
          <p:cNvPr id="4" name="Rectángulo 3"/>
          <p:cNvSpPr/>
          <p:nvPr/>
        </p:nvSpPr>
        <p:spPr>
          <a:xfrm>
            <a:off x="4715632" y="3423228"/>
            <a:ext cx="52970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Como funciona:</a:t>
            </a:r>
            <a:r>
              <a:rPr lang="pt-BR" altLang="pt-BR" sz="2600" dirty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/>
              <a:t>O </a:t>
            </a:r>
            <a:r>
              <a:rPr lang="pt-BR" altLang="pt-BR" sz="2600" dirty="0" err="1"/>
              <a:t>microcontrolador</a:t>
            </a:r>
            <a:r>
              <a:rPr lang="pt-BR" altLang="pt-BR" sz="2600" dirty="0"/>
              <a:t> "dorme" e não executa nenhuma outra tarefa até que o tempo especificado termine.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62025" y="5430262"/>
            <a:ext cx="105608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Uso típico: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/>
              <a:t>Tarefas simples sem necessidade de multitarefa ou resposta rápida a </a:t>
            </a:r>
            <a:r>
              <a:rPr lang="pt-BR" altLang="pt-BR" sz="2600" dirty="0" smtClean="0"/>
              <a:t>eventos.</a:t>
            </a:r>
            <a:endParaRPr lang="pt-BR" altLang="pt-BR" sz="26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3605691"/>
            <a:ext cx="2809875" cy="1141512"/>
          </a:xfrm>
          <a:prstGeom prst="rect">
            <a:avLst/>
          </a:prstGeom>
        </p:spPr>
      </p:pic>
      <p:sp>
        <p:nvSpPr>
          <p:cNvPr id="17" name="Rectángulo 16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78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58415" y="1537876"/>
            <a:ext cx="92559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800" b="1" dirty="0"/>
              <a:t>2</a:t>
            </a:r>
            <a:r>
              <a:rPr lang="pt-BR" sz="2800" b="1" dirty="0" smtClean="0"/>
              <a:t>) </a:t>
            </a:r>
            <a:r>
              <a:rPr lang="pt-BR" sz="2800" b="1" dirty="0"/>
              <a:t>Função timer</a:t>
            </a:r>
            <a:r>
              <a:rPr lang="es-419" sz="2800" b="1" dirty="0" smtClean="0"/>
              <a:t>:</a:t>
            </a:r>
            <a:r>
              <a:rPr lang="pt-BR" sz="2800" dirty="0" smtClean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sz="26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600" dirty="0"/>
              <a:t>Permite </a:t>
            </a:r>
            <a:r>
              <a:rPr lang="pt-BR" sz="2600" dirty="0" smtClean="0"/>
              <a:t>executar </a:t>
            </a:r>
            <a:r>
              <a:rPr lang="pt-BR" sz="2600" dirty="0"/>
              <a:t>múltiplas tarefas enquanto monitora o tempo.</a:t>
            </a:r>
            <a:endParaRPr lang="es-419" altLang="pt-BR" sz="2600" dirty="0"/>
          </a:p>
        </p:txBody>
      </p:sp>
      <p:sp>
        <p:nvSpPr>
          <p:cNvPr id="9" name="Rectángulo 8"/>
          <p:cNvSpPr/>
          <p:nvPr/>
        </p:nvSpPr>
        <p:spPr>
          <a:xfrm>
            <a:off x="709124" y="651068"/>
            <a:ext cx="10813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/>
              <a:t>Duas abordagens principais para implementar a temporização:</a:t>
            </a:r>
            <a:endParaRPr lang="pt-BR" sz="3200" dirty="0"/>
          </a:p>
        </p:txBody>
      </p:sp>
      <p:sp>
        <p:nvSpPr>
          <p:cNvPr id="4" name="Rectángulo 3"/>
          <p:cNvSpPr/>
          <p:nvPr/>
        </p:nvSpPr>
        <p:spPr>
          <a:xfrm>
            <a:off x="4715632" y="3423228"/>
            <a:ext cx="52970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Como funciona:</a:t>
            </a:r>
            <a:r>
              <a:rPr lang="pt-BR" altLang="pt-BR" sz="2600" dirty="0"/>
              <a:t>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Executa </a:t>
            </a:r>
            <a:r>
              <a:rPr lang="pt-BR" altLang="pt-BR" sz="2600" dirty="0"/>
              <a:t>uma ação quando o tempo especificado é alcançado, </a:t>
            </a:r>
            <a:r>
              <a:rPr lang="pt-BR" altLang="pt-BR" sz="2600" dirty="0" smtClean="0"/>
              <a:t>revisando o tempo sem pausar </a:t>
            </a:r>
            <a:r>
              <a:rPr lang="pt-BR" altLang="pt-BR" sz="2600" dirty="0"/>
              <a:t>a </a:t>
            </a:r>
            <a:r>
              <a:rPr lang="pt-BR" altLang="pt-BR" sz="2600" dirty="0" smtClean="0"/>
              <a:t>execução.</a:t>
            </a:r>
            <a:endParaRPr lang="pt-BR" altLang="pt-BR" sz="2600" dirty="0"/>
          </a:p>
        </p:txBody>
      </p:sp>
      <p:sp>
        <p:nvSpPr>
          <p:cNvPr id="14" name="Rectángulo 13"/>
          <p:cNvSpPr/>
          <p:nvPr/>
        </p:nvSpPr>
        <p:spPr>
          <a:xfrm>
            <a:off x="962025" y="5430262"/>
            <a:ext cx="1056082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b="1" dirty="0"/>
              <a:t>Uso típico: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Multitarefa</a:t>
            </a:r>
            <a:r>
              <a:rPr lang="pt-BR" altLang="pt-BR" sz="2600" dirty="0"/>
              <a:t>, como ler sensores enquanto controla outros </a:t>
            </a:r>
            <a:r>
              <a:rPr lang="pt-BR" altLang="pt-BR" sz="2600" dirty="0" smtClean="0"/>
              <a:t>dispositivos.</a:t>
            </a:r>
            <a:endParaRPr lang="pt-BR" altLang="pt-BR" sz="2600" dirty="0"/>
          </a:p>
        </p:txBody>
      </p:sp>
      <p:pic>
        <p:nvPicPr>
          <p:cNvPr id="5122" name="Picture 2" descr="Calcomanía de Snoopy Walking, calcomanía de gafas de sol Snoopy, calcomanía  de Snoopy, calcomanía de perro vintage, calcomanía de coche, calcomanía de  computadora portátil, calcomanía de accesorios, calcomanía de teléfono -  Ets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3296661"/>
            <a:ext cx="1697913" cy="20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loj - Iconos gratis de hora y fech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23" y="3082887"/>
            <a:ext cx="852132" cy="8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10" y="1464330"/>
            <a:ext cx="8543240" cy="4973791"/>
          </a:xfrm>
          <a:prstGeom prst="rect">
            <a:avLst/>
          </a:prstGeom>
        </p:spPr>
      </p:pic>
      <p:sp>
        <p:nvSpPr>
          <p:cNvPr id="75" name="Rectángulo 74"/>
          <p:cNvSpPr/>
          <p:nvPr/>
        </p:nvSpPr>
        <p:spPr>
          <a:xfrm>
            <a:off x="709124" y="651068"/>
            <a:ext cx="104666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Fluxogramas das estratégias de </a:t>
            </a:r>
            <a:r>
              <a:rPr lang="pt-BR" altLang="pt-BR" sz="3200" b="1" dirty="0"/>
              <a:t>temporização </a:t>
            </a:r>
            <a:r>
              <a:rPr lang="pt-BR" altLang="pt-BR" sz="3200" b="1" dirty="0" err="1"/>
              <a:t>delay</a:t>
            </a:r>
            <a:r>
              <a:rPr lang="pt-BR" altLang="pt-BR" sz="3200" b="1" dirty="0"/>
              <a:t> </a:t>
            </a:r>
            <a:r>
              <a:rPr lang="pt-BR" altLang="pt-BR" sz="3200" b="1" dirty="0" smtClean="0"/>
              <a:t>e </a:t>
            </a:r>
            <a:r>
              <a:rPr lang="pt-BR" altLang="pt-BR" sz="3200" b="1" dirty="0"/>
              <a:t>timer</a:t>
            </a:r>
          </a:p>
          <a:p>
            <a:r>
              <a:rPr lang="pt-BR" altLang="pt-BR" sz="3200" b="1" dirty="0" smtClean="0"/>
              <a:t> </a:t>
            </a:r>
            <a:endParaRPr lang="pt-BR" sz="3200" dirty="0"/>
          </a:p>
        </p:txBody>
      </p:sp>
      <p:sp>
        <p:nvSpPr>
          <p:cNvPr id="76" name="Rectángulo 75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6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779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Aplicação</a:t>
            </a:r>
            <a:r>
              <a:rPr lang="es-419" altLang="pt-BR" sz="3200" b="1" dirty="0" smtClean="0"/>
              <a:t> das </a:t>
            </a:r>
            <a:r>
              <a:rPr lang="pt-BR" altLang="pt-BR" sz="3200" b="1" dirty="0" smtClean="0"/>
              <a:t>funções</a:t>
            </a:r>
            <a:r>
              <a:rPr lang="es-419" altLang="pt-BR" sz="3200" b="1" dirty="0" smtClean="0"/>
              <a:t> no módulo </a:t>
            </a:r>
            <a:r>
              <a:rPr lang="es-419" altLang="pt-BR" sz="3200" b="1" dirty="0" err="1" smtClean="0"/>
              <a:t>BitDogLab</a:t>
            </a:r>
            <a:r>
              <a:rPr lang="pt-BR" altLang="pt-BR" sz="3200" b="1" dirty="0" smtClean="0"/>
              <a:t> </a:t>
            </a:r>
            <a:endParaRPr lang="pt-BR" sz="32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594" y="1749374"/>
            <a:ext cx="5840256" cy="3618710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962025" y="5687437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Por meio do joystick selecionar o modo de funcionamento</a:t>
            </a:r>
            <a:endParaRPr lang="pt-BR" altLang="pt-BR" sz="2600" dirty="0"/>
          </a:p>
        </p:txBody>
      </p:sp>
      <p:sp>
        <p:nvSpPr>
          <p:cNvPr id="22" name="Rectángulo 2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709124" y="651068"/>
            <a:ext cx="77904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3200" b="1" dirty="0" smtClean="0"/>
              <a:t>Aplicação</a:t>
            </a:r>
            <a:r>
              <a:rPr lang="es-419" altLang="pt-BR" sz="3200" b="1" dirty="0" smtClean="0"/>
              <a:t> das </a:t>
            </a:r>
            <a:r>
              <a:rPr lang="pt-BR" altLang="pt-BR" sz="3200" b="1" dirty="0" smtClean="0"/>
              <a:t>funções</a:t>
            </a:r>
            <a:r>
              <a:rPr lang="es-419" altLang="pt-BR" sz="3200" b="1" dirty="0" smtClean="0"/>
              <a:t> no módulo </a:t>
            </a:r>
            <a:r>
              <a:rPr lang="es-419" altLang="pt-BR" sz="3200" b="1" dirty="0" err="1" smtClean="0"/>
              <a:t>BitDogLab</a:t>
            </a:r>
            <a:r>
              <a:rPr lang="pt-BR" altLang="pt-BR" sz="3200" b="1" dirty="0" smtClean="0"/>
              <a:t> </a:t>
            </a:r>
            <a:endParaRPr lang="pt-BR" sz="3200" dirty="0"/>
          </a:p>
        </p:txBody>
      </p:sp>
      <p:sp>
        <p:nvSpPr>
          <p:cNvPr id="21" name="Rectángulo 20"/>
          <p:cNvSpPr/>
          <p:nvPr/>
        </p:nvSpPr>
        <p:spPr>
          <a:xfrm>
            <a:off x="962025" y="5640782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err="1" smtClean="0"/>
              <a:t>Snoopy</a:t>
            </a:r>
            <a:r>
              <a:rPr lang="pt-BR" altLang="pt-BR" sz="2600" dirty="0" smtClean="0"/>
              <a:t> vai desenhar uma seta por camadas.</a:t>
            </a:r>
            <a:endParaRPr lang="pt-BR" altLang="pt-BR" sz="2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7783" t="2636" r="21238" b="13986"/>
          <a:stretch/>
        </p:blipFill>
        <p:spPr>
          <a:xfrm>
            <a:off x="4522932" y="1411980"/>
            <a:ext cx="3192317" cy="4099320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5561790" y="3883204"/>
            <a:ext cx="1254903" cy="1190397"/>
            <a:chOff x="5551630" y="2571750"/>
            <a:chExt cx="1254903" cy="1190397"/>
          </a:xfrm>
        </p:grpSpPr>
        <p:sp>
          <p:nvSpPr>
            <p:cNvPr id="2" name="Rectángulo 1"/>
            <p:cNvSpPr/>
            <p:nvPr/>
          </p:nvSpPr>
          <p:spPr>
            <a:xfrm>
              <a:off x="6090515" y="2571750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5823815" y="2828925"/>
              <a:ext cx="708414" cy="161925"/>
              <a:chOff x="5823815" y="2828925"/>
              <a:chExt cx="708414" cy="161925"/>
            </a:xfrm>
          </p:grpSpPr>
          <p:sp>
            <p:nvSpPr>
              <p:cNvPr id="7" name="Rectángulo 6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ctángulo 7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ctángulo 8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Rectángulo 9"/>
            <p:cNvSpPr/>
            <p:nvPr/>
          </p:nvSpPr>
          <p:spPr>
            <a:xfrm>
              <a:off x="5551630" y="3095625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6650569" y="3097968"/>
              <a:ext cx="155964" cy="152400"/>
            </a:xfrm>
            <a:prstGeom prst="rect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5818329" y="3086024"/>
              <a:ext cx="708414" cy="161925"/>
              <a:chOff x="5823815" y="2828925"/>
              <a:chExt cx="708414" cy="161925"/>
            </a:xfrm>
          </p:grpSpPr>
          <p:sp>
            <p:nvSpPr>
              <p:cNvPr id="15" name="Rectángulo 14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ctángulo 15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ctángulo 16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Grupo 17"/>
            <p:cNvGrpSpPr/>
            <p:nvPr/>
          </p:nvGrpSpPr>
          <p:grpSpPr>
            <a:xfrm>
              <a:off x="5826408" y="3343123"/>
              <a:ext cx="708414" cy="161925"/>
              <a:chOff x="5823815" y="2828925"/>
              <a:chExt cx="708414" cy="161925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ctángulo 21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5823815" y="3600222"/>
              <a:ext cx="708414" cy="161925"/>
              <a:chOff x="5823815" y="2828925"/>
              <a:chExt cx="708414" cy="161925"/>
            </a:xfrm>
          </p:grpSpPr>
          <p:sp>
            <p:nvSpPr>
              <p:cNvPr id="24" name="Rectángulo 23"/>
              <p:cNvSpPr/>
              <p:nvPr/>
            </p:nvSpPr>
            <p:spPr>
              <a:xfrm>
                <a:off x="5823815" y="2828925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ctángulo 24"/>
              <p:cNvSpPr/>
              <p:nvPr/>
            </p:nvSpPr>
            <p:spPr>
              <a:xfrm>
                <a:off x="6100040" y="2833612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ctángulo 25"/>
              <p:cNvSpPr/>
              <p:nvPr/>
            </p:nvSpPr>
            <p:spPr>
              <a:xfrm>
                <a:off x="6376265" y="2838450"/>
                <a:ext cx="155964" cy="152400"/>
              </a:xfrm>
              <a:prstGeom prst="rect">
                <a:avLst/>
              </a:prstGeom>
              <a:solidFill>
                <a:srgbClr val="FF3300"/>
              </a:solidFill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29" name="Imagen 28"/>
          <p:cNvPicPr>
            <a:picLocks noChangeAspect="1"/>
          </p:cNvPicPr>
          <p:nvPr/>
        </p:nvPicPr>
        <p:blipFill rotWithShape="1">
          <a:blip r:embed="rId2"/>
          <a:srcRect l="17783" t="51368" r="21238" b="13986"/>
          <a:stretch/>
        </p:blipFill>
        <p:spPr>
          <a:xfrm>
            <a:off x="4522932" y="3812411"/>
            <a:ext cx="3192317" cy="1703381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898242" y="6133225"/>
            <a:ext cx="105608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419" altLang="pt-BR" sz="2600" dirty="0" smtClean="0"/>
              <a:t>Cada camada é adicionada </a:t>
            </a:r>
            <a:r>
              <a:rPr lang="pt-BR" altLang="pt-BR" sz="2600" dirty="0" smtClean="0"/>
              <a:t>transcorridos</a:t>
            </a:r>
            <a:r>
              <a:rPr lang="es-419" altLang="pt-BR" sz="2600" dirty="0" smtClean="0"/>
              <a:t> 3 segundos.</a:t>
            </a:r>
            <a:endParaRPr lang="pt-BR" altLang="pt-BR" sz="2600" dirty="0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356" y="2088092"/>
            <a:ext cx="2045973" cy="2777435"/>
          </a:xfrm>
          <a:prstGeom prst="rect">
            <a:avLst/>
          </a:prstGeom>
        </p:spPr>
      </p:pic>
      <p:sp>
        <p:nvSpPr>
          <p:cNvPr id="39" name="Rectángulo 38"/>
          <p:cNvSpPr/>
          <p:nvPr/>
        </p:nvSpPr>
        <p:spPr>
          <a:xfrm>
            <a:off x="395605" y="1738928"/>
            <a:ext cx="362960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600" dirty="0" smtClean="0"/>
              <a:t>Enquanto a seta é construída ...</a:t>
            </a:r>
            <a:endParaRPr lang="pt-BR" altLang="pt-BR" sz="2600" dirty="0"/>
          </a:p>
        </p:txBody>
      </p:sp>
      <p:grpSp>
        <p:nvGrpSpPr>
          <p:cNvPr id="35" name="Grupo 34"/>
          <p:cNvGrpSpPr/>
          <p:nvPr/>
        </p:nvGrpSpPr>
        <p:grpSpPr>
          <a:xfrm>
            <a:off x="446887" y="3284822"/>
            <a:ext cx="8920753" cy="2092286"/>
            <a:chOff x="446887" y="3284822"/>
            <a:chExt cx="8920753" cy="2092286"/>
          </a:xfrm>
        </p:grpSpPr>
        <p:sp>
          <p:nvSpPr>
            <p:cNvPr id="34" name="Flecha derecha 33"/>
            <p:cNvSpPr/>
            <p:nvPr/>
          </p:nvSpPr>
          <p:spPr>
            <a:xfrm rot="19671366">
              <a:off x="4300472" y="3284822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ángulo 35"/>
            <p:cNvSpPr/>
            <p:nvPr/>
          </p:nvSpPr>
          <p:spPr>
            <a:xfrm>
              <a:off x="2963233" y="3430138"/>
              <a:ext cx="14670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Botão A</a:t>
              </a:r>
              <a:endParaRPr lang="pt-BR" altLang="pt-BR" sz="2600" dirty="0"/>
            </a:p>
          </p:txBody>
        </p:sp>
        <p:sp>
          <p:nvSpPr>
            <p:cNvPr id="37" name="Rectángulo 36"/>
            <p:cNvSpPr/>
            <p:nvPr/>
          </p:nvSpPr>
          <p:spPr>
            <a:xfrm>
              <a:off x="7900633" y="3439469"/>
              <a:ext cx="146700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Botão B</a:t>
              </a:r>
              <a:endParaRPr lang="pt-BR" altLang="pt-BR" sz="2600" dirty="0"/>
            </a:p>
          </p:txBody>
        </p:sp>
        <p:sp>
          <p:nvSpPr>
            <p:cNvPr id="38" name="Flecha derecha 37"/>
            <p:cNvSpPr/>
            <p:nvPr/>
          </p:nvSpPr>
          <p:spPr>
            <a:xfrm rot="1928634" flipH="1">
              <a:off x="7693691" y="3329835"/>
              <a:ext cx="316424" cy="233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ángulo 39"/>
            <p:cNvSpPr/>
            <p:nvPr/>
          </p:nvSpPr>
          <p:spPr>
            <a:xfrm>
              <a:off x="446887" y="4084446"/>
              <a:ext cx="3629608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pt-BR" altLang="pt-BR" sz="2600" dirty="0" smtClean="0"/>
                <a:t>... </a:t>
              </a:r>
              <a:r>
                <a:rPr lang="pt-BR" altLang="pt-BR" sz="2600" dirty="0" err="1" smtClean="0"/>
                <a:t>Snoopy</a:t>
              </a:r>
              <a:r>
                <a:rPr lang="pt-BR" altLang="pt-BR" sz="2600" dirty="0" smtClean="0"/>
                <a:t> vai tentar monitorar e contar as pulsações dos botões.</a:t>
              </a:r>
              <a:endParaRPr lang="pt-BR" altLang="pt-BR" sz="2600" dirty="0"/>
            </a:p>
          </p:txBody>
        </p:sp>
      </p:grpSp>
      <p:sp>
        <p:nvSpPr>
          <p:cNvPr id="42" name="Rectángulo 41"/>
          <p:cNvSpPr/>
          <p:nvPr/>
        </p:nvSpPr>
        <p:spPr>
          <a:xfrm>
            <a:off x="214604" y="149290"/>
            <a:ext cx="11793894" cy="6522098"/>
          </a:xfrm>
          <a:prstGeom prst="rect">
            <a:avLst/>
          </a:prstGeom>
          <a:noFill/>
          <a:ln w="76200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7.40741E-7 L 0.00026 -0.1909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9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258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MUÑOZ QUIROGA</dc:creator>
  <cp:lastModifiedBy>CARLOS MUÑOZ QUIROGA</cp:lastModifiedBy>
  <cp:revision>53</cp:revision>
  <dcterms:created xsi:type="dcterms:W3CDTF">2024-08-18T16:04:35Z</dcterms:created>
  <dcterms:modified xsi:type="dcterms:W3CDTF">2024-09-02T02:47:02Z</dcterms:modified>
</cp:coreProperties>
</file>