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A040-EA3F-4532-BF3D-596091BDD4DA}" type="datetimeFigureOut">
              <a:rPr lang="es-CR" smtClean="0"/>
              <a:t>2/11/2022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43F6-BB6C-416B-9C73-3246FC718E1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2782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A040-EA3F-4532-BF3D-596091BDD4DA}" type="datetimeFigureOut">
              <a:rPr lang="es-CR" smtClean="0"/>
              <a:t>2/11/2022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43F6-BB6C-416B-9C73-3246FC718E1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5065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A040-EA3F-4532-BF3D-596091BDD4DA}" type="datetimeFigureOut">
              <a:rPr lang="es-CR" smtClean="0"/>
              <a:t>2/11/2022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43F6-BB6C-416B-9C73-3246FC718E1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2342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A040-EA3F-4532-BF3D-596091BDD4DA}" type="datetimeFigureOut">
              <a:rPr lang="es-CR" smtClean="0"/>
              <a:t>2/11/2022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43F6-BB6C-416B-9C73-3246FC718E17}" type="slidenum">
              <a:rPr lang="es-CR" smtClean="0"/>
              <a:t>‹Nº›</a:t>
            </a:fld>
            <a:endParaRPr lang="es-C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0051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A040-EA3F-4532-BF3D-596091BDD4DA}" type="datetimeFigureOut">
              <a:rPr lang="es-CR" smtClean="0"/>
              <a:t>2/11/2022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43F6-BB6C-416B-9C73-3246FC718E1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41829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A040-EA3F-4532-BF3D-596091BDD4DA}" type="datetimeFigureOut">
              <a:rPr lang="es-CR" smtClean="0"/>
              <a:t>2/11/2022</a:t>
            </a:fld>
            <a:endParaRPr lang="es-C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43F6-BB6C-416B-9C73-3246FC718E1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4205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A040-EA3F-4532-BF3D-596091BDD4DA}" type="datetimeFigureOut">
              <a:rPr lang="es-CR" smtClean="0"/>
              <a:t>2/11/2022</a:t>
            </a:fld>
            <a:endParaRPr lang="es-C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43F6-BB6C-416B-9C73-3246FC718E1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83075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A040-EA3F-4532-BF3D-596091BDD4DA}" type="datetimeFigureOut">
              <a:rPr lang="es-CR" smtClean="0"/>
              <a:t>2/11/2022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43F6-BB6C-416B-9C73-3246FC718E1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10140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A040-EA3F-4532-BF3D-596091BDD4DA}" type="datetimeFigureOut">
              <a:rPr lang="es-CR" smtClean="0"/>
              <a:t>2/11/2022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43F6-BB6C-416B-9C73-3246FC718E1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2423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A040-EA3F-4532-BF3D-596091BDD4DA}" type="datetimeFigureOut">
              <a:rPr lang="es-CR" smtClean="0"/>
              <a:t>2/11/2022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43F6-BB6C-416B-9C73-3246FC718E1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4421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A040-EA3F-4532-BF3D-596091BDD4DA}" type="datetimeFigureOut">
              <a:rPr lang="es-CR" smtClean="0"/>
              <a:t>2/11/2022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43F6-BB6C-416B-9C73-3246FC718E1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1721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A040-EA3F-4532-BF3D-596091BDD4DA}" type="datetimeFigureOut">
              <a:rPr lang="es-CR" smtClean="0"/>
              <a:t>2/11/2022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43F6-BB6C-416B-9C73-3246FC718E1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8315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A040-EA3F-4532-BF3D-596091BDD4DA}" type="datetimeFigureOut">
              <a:rPr lang="es-CR" smtClean="0"/>
              <a:t>2/11/2022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43F6-BB6C-416B-9C73-3246FC718E1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1903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A040-EA3F-4532-BF3D-596091BDD4DA}" type="datetimeFigureOut">
              <a:rPr lang="es-CR" smtClean="0"/>
              <a:t>2/11/2022</a:t>
            </a:fld>
            <a:endParaRPr lang="es-C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43F6-BB6C-416B-9C73-3246FC718E1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3687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A040-EA3F-4532-BF3D-596091BDD4DA}" type="datetimeFigureOut">
              <a:rPr lang="es-CR" smtClean="0"/>
              <a:t>2/11/2022</a:t>
            </a:fld>
            <a:endParaRPr lang="es-C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43F6-BB6C-416B-9C73-3246FC718E1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7615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A040-EA3F-4532-BF3D-596091BDD4DA}" type="datetimeFigureOut">
              <a:rPr lang="es-CR" smtClean="0"/>
              <a:t>2/11/2022</a:t>
            </a:fld>
            <a:endParaRPr lang="es-C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43F6-BB6C-416B-9C73-3246FC718E1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6239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A040-EA3F-4532-BF3D-596091BDD4DA}" type="datetimeFigureOut">
              <a:rPr lang="es-CR" smtClean="0"/>
              <a:t>2/11/2022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43F6-BB6C-416B-9C73-3246FC718E1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4631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8F3A040-EA3F-4532-BF3D-596091BDD4DA}" type="datetimeFigureOut">
              <a:rPr lang="es-CR" smtClean="0"/>
              <a:t>2/11/2022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43F6-BB6C-416B-9C73-3246FC718E1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5599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7CAB67A-444B-092C-8303-AA0DB601D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82" y="702732"/>
            <a:ext cx="10099236" cy="568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6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7D03D96-F9BD-5ABB-8C4B-34E27104C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1" y="339247"/>
            <a:ext cx="9702800" cy="590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3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5CE2814-0FAD-6A2D-176E-B147061EE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63726"/>
            <a:ext cx="9476337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5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villalobos cabrera</dc:creator>
  <cp:lastModifiedBy>daniel villalobos cabrera</cp:lastModifiedBy>
  <cp:revision>1</cp:revision>
  <dcterms:created xsi:type="dcterms:W3CDTF">2022-11-02T20:58:18Z</dcterms:created>
  <dcterms:modified xsi:type="dcterms:W3CDTF">2022-11-02T21:01:40Z</dcterms:modified>
</cp:coreProperties>
</file>