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78" r:id="rId5"/>
    <p:sldId id="399" r:id="rId6"/>
    <p:sldId id="284" r:id="rId7"/>
    <p:sldId id="400" r:id="rId8"/>
    <p:sldId id="394" r:id="rId9"/>
    <p:sldId id="285" r:id="rId10"/>
    <p:sldId id="401" r:id="rId11"/>
    <p:sldId id="402" r:id="rId12"/>
    <p:sldId id="395" r:id="rId13"/>
    <p:sldId id="404" r:id="rId14"/>
    <p:sldId id="406" r:id="rId15"/>
    <p:sldId id="403" r:id="rId16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Proxima Nova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4660"/>
  </p:normalViewPr>
  <p:slideViewPr>
    <p:cSldViewPr snapToGrid="0">
      <p:cViewPr varScale="1">
        <p:scale>
          <a:sx n="90" d="100"/>
          <a:sy n="90" d="100"/>
        </p:scale>
        <p:origin x="7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726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7582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29970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972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5163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9392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b140f2c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b140f2c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5030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575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525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7741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64540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783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algn="l">
              <a:buSzPts val="1100"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Leandro Lima Silva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SKN1 Especialista em Sistema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1144402"/>
            <a:ext cx="8520600" cy="6509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Kotlin Android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637565"/>
            <a:ext cx="8520600" cy="10129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 dirty="0" err="1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ViewModel</a:t>
            </a:r>
            <a:r>
              <a:rPr lang="pt-BR" sz="54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e </a:t>
            </a:r>
            <a:r>
              <a:rPr lang="pt-BR" sz="5400" b="1" dirty="0" err="1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LifeCycle</a:t>
            </a:r>
            <a:endParaRPr sz="54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5B26396-361E-46CD-BF0C-6FDFC0D9B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356" y="2650491"/>
            <a:ext cx="2137144" cy="207129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1CBD068-007A-4280-ABB1-8FA4B5FC9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068" y="0"/>
            <a:ext cx="397986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37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Ciclo</a:t>
            </a:r>
            <a:r>
              <a:rPr lang="en-US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de Vida</a:t>
            </a: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FD309BA5-5A9B-4ECE-A5BE-A6D52797E3C0}"/>
              </a:ext>
            </a:extLst>
          </p:cNvPr>
          <p:cNvSpPr txBox="1">
            <a:spLocks/>
          </p:cNvSpPr>
          <p:nvPr/>
        </p:nvSpPr>
        <p:spPr>
          <a:xfrm>
            <a:off x="354275" y="1223004"/>
            <a:ext cx="8478025" cy="612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Demonstração</a:t>
            </a: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482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66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9D0D89BD-7A12-45CE-8BA8-CB0DA21B1E2D}"/>
              </a:ext>
            </a:extLst>
          </p:cNvPr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Parte</a:t>
            </a:r>
            <a:r>
              <a:rPr lang="en-US" sz="54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3: Lifecycle </a:t>
            </a:r>
            <a:endParaRPr lang="pt-BR" sz="5400" b="1" dirty="0">
              <a:solidFill>
                <a:schemeClr val="bg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Google Shape;55;p13">
            <a:extLst>
              <a:ext uri="{FF2B5EF4-FFF2-40B4-BE49-F238E27FC236}">
                <a16:creationId xmlns:a16="http://schemas.microsoft.com/office/drawing/2014/main" id="{509FBF10-FD5E-423F-A69C-5E4A1846C0EC}"/>
              </a:ext>
            </a:extLst>
          </p:cNvPr>
          <p:cNvSpPr txBox="1">
            <a:spLocks/>
          </p:cNvSpPr>
          <p:nvPr/>
        </p:nvSpPr>
        <p:spPr>
          <a:xfrm>
            <a:off x="3190533" y="2339168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</a:pPr>
            <a:r>
              <a:rPr lang="en-US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ViewModel</a:t>
            </a: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e Lifecycle</a:t>
            </a:r>
          </a:p>
        </p:txBody>
      </p:sp>
    </p:spTree>
    <p:extLst>
      <p:ext uri="{BB962C8B-B14F-4D97-AF65-F5344CB8AC3E}">
        <p14:creationId xmlns:p14="http://schemas.microsoft.com/office/powerpoint/2010/main" val="218345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LifeCycle</a:t>
            </a:r>
            <a:endParaRPr lang="en-US"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6;p15">
            <a:extLst>
              <a:ext uri="{FF2B5EF4-FFF2-40B4-BE49-F238E27FC236}">
                <a16:creationId xmlns:a16="http://schemas.microsoft.com/office/drawing/2014/main" id="{8520DBCC-0D79-45B5-A822-B9E42AA356B8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1016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876300" lvl="1" algn="l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Implementação</a:t>
            </a: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18" name="Google Shape;76;p15">
            <a:extLst>
              <a:ext uri="{FF2B5EF4-FFF2-40B4-BE49-F238E27FC236}">
                <a16:creationId xmlns:a16="http://schemas.microsoft.com/office/drawing/2014/main" id="{D171989F-039A-4A38-B284-61C36D7F5BF0}"/>
              </a:ext>
            </a:extLst>
          </p:cNvPr>
          <p:cNvSpPr txBox="1">
            <a:spLocks/>
          </p:cNvSpPr>
          <p:nvPr/>
        </p:nvSpPr>
        <p:spPr>
          <a:xfrm>
            <a:off x="332987" y="2248830"/>
            <a:ext cx="8478025" cy="1016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876300" lvl="1" algn="l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Live Data</a:t>
            </a:r>
          </a:p>
        </p:txBody>
      </p:sp>
      <p:sp>
        <p:nvSpPr>
          <p:cNvPr id="20" name="Google Shape;76;p15">
            <a:extLst>
              <a:ext uri="{FF2B5EF4-FFF2-40B4-BE49-F238E27FC236}">
                <a16:creationId xmlns:a16="http://schemas.microsoft.com/office/drawing/2014/main" id="{C8D651FE-5E3B-4903-AA68-CB8178274DD1}"/>
              </a:ext>
            </a:extLst>
          </p:cNvPr>
          <p:cNvSpPr txBox="1">
            <a:spLocks/>
          </p:cNvSpPr>
          <p:nvPr/>
        </p:nvSpPr>
        <p:spPr>
          <a:xfrm>
            <a:off x="354275" y="3068065"/>
            <a:ext cx="8478025" cy="1016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876300" lvl="1" algn="l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Observe</a:t>
            </a:r>
          </a:p>
        </p:txBody>
      </p:sp>
    </p:spTree>
    <p:extLst>
      <p:ext uri="{BB962C8B-B14F-4D97-AF65-F5344CB8AC3E}">
        <p14:creationId xmlns:p14="http://schemas.microsoft.com/office/powerpoint/2010/main" val="789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LifeCycle</a:t>
            </a:r>
            <a:endParaRPr lang="en-US"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FD309BA5-5A9B-4ECE-A5BE-A6D52797E3C0}"/>
              </a:ext>
            </a:extLst>
          </p:cNvPr>
          <p:cNvSpPr txBox="1">
            <a:spLocks/>
          </p:cNvSpPr>
          <p:nvPr/>
        </p:nvSpPr>
        <p:spPr>
          <a:xfrm>
            <a:off x="354275" y="1223004"/>
            <a:ext cx="8478025" cy="612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Demonstração</a:t>
            </a: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44454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66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9D0D89BD-7A12-45CE-8BA8-CB0DA21B1E2D}"/>
              </a:ext>
            </a:extLst>
          </p:cNvPr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Parte</a:t>
            </a:r>
            <a:r>
              <a:rPr lang="en-US" sz="54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4: </a:t>
            </a:r>
            <a:r>
              <a:rPr lang="en-US" sz="5400" b="1" dirty="0" err="1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ViewModel</a:t>
            </a:r>
            <a:r>
              <a:rPr lang="en-US" sz="54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endParaRPr lang="pt-BR" sz="5400" b="1" dirty="0">
              <a:solidFill>
                <a:schemeClr val="bg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Google Shape;55;p13">
            <a:extLst>
              <a:ext uri="{FF2B5EF4-FFF2-40B4-BE49-F238E27FC236}">
                <a16:creationId xmlns:a16="http://schemas.microsoft.com/office/drawing/2014/main" id="{509FBF10-FD5E-423F-A69C-5E4A1846C0EC}"/>
              </a:ext>
            </a:extLst>
          </p:cNvPr>
          <p:cNvSpPr txBox="1">
            <a:spLocks/>
          </p:cNvSpPr>
          <p:nvPr/>
        </p:nvSpPr>
        <p:spPr>
          <a:xfrm>
            <a:off x="3190533" y="2339168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</a:pPr>
            <a:r>
              <a:rPr lang="en-US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ViewModel</a:t>
            </a: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e Lifecycle</a:t>
            </a:r>
          </a:p>
        </p:txBody>
      </p:sp>
    </p:spTree>
    <p:extLst>
      <p:ext uri="{BB962C8B-B14F-4D97-AF65-F5344CB8AC3E}">
        <p14:creationId xmlns:p14="http://schemas.microsoft.com/office/powerpoint/2010/main" val="148392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Introdução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439292" y="1333493"/>
            <a:ext cx="4435941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1. </a:t>
            </a:r>
            <a:r>
              <a:rPr lang="pt-BR" sz="24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Conceitos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" name="Google Shape;59;p13">
            <a:extLst>
              <a:ext uri="{FF2B5EF4-FFF2-40B4-BE49-F238E27FC236}">
                <a16:creationId xmlns:a16="http://schemas.microsoft.com/office/drawing/2014/main" id="{F6051D04-03A9-4C12-9078-19F60A8281B7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67;p14">
            <a:extLst>
              <a:ext uri="{FF2B5EF4-FFF2-40B4-BE49-F238E27FC236}">
                <a16:creationId xmlns:a16="http://schemas.microsoft.com/office/drawing/2014/main" id="{5C84D9B3-A344-4DF1-98FF-2F5377C8F3FF}"/>
              </a:ext>
            </a:extLst>
          </p:cNvPr>
          <p:cNvSpPr txBox="1">
            <a:spLocks/>
          </p:cNvSpPr>
          <p:nvPr/>
        </p:nvSpPr>
        <p:spPr>
          <a:xfrm>
            <a:off x="439290" y="1874701"/>
            <a:ext cx="4435941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 algn="l">
              <a:buClr>
                <a:schemeClr val="dk1"/>
              </a:buClr>
              <a:buSzPts val="1100"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2. </a:t>
            </a:r>
            <a:r>
              <a:rPr lang="pt-BR" sz="24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Por que utilizar</a:t>
            </a:r>
          </a:p>
        </p:txBody>
      </p:sp>
      <p:sp>
        <p:nvSpPr>
          <p:cNvPr id="16" name="Google Shape;67;p14">
            <a:extLst>
              <a:ext uri="{FF2B5EF4-FFF2-40B4-BE49-F238E27FC236}">
                <a16:creationId xmlns:a16="http://schemas.microsoft.com/office/drawing/2014/main" id="{ACC6C06A-C8E5-4013-8114-8EFA9FBF3884}"/>
              </a:ext>
            </a:extLst>
          </p:cNvPr>
          <p:cNvSpPr txBox="1">
            <a:spLocks/>
          </p:cNvSpPr>
          <p:nvPr/>
        </p:nvSpPr>
        <p:spPr>
          <a:xfrm>
            <a:off x="439291" y="2410268"/>
            <a:ext cx="4435941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4400" lvl="2" indent="0" algn="l">
              <a:buClr>
                <a:schemeClr val="dk1"/>
              </a:buClr>
              <a:buSzPts val="1100"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3. </a:t>
            </a:r>
            <a:r>
              <a:rPr lang="pt-BR" sz="24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Padrão estrutural</a:t>
            </a:r>
          </a:p>
        </p:txBody>
      </p:sp>
      <p:sp>
        <p:nvSpPr>
          <p:cNvPr id="17" name="Google Shape;67;p14">
            <a:extLst>
              <a:ext uri="{FF2B5EF4-FFF2-40B4-BE49-F238E27FC236}">
                <a16:creationId xmlns:a16="http://schemas.microsoft.com/office/drawing/2014/main" id="{257EA252-6138-4736-8C76-C55B46A4C25D}"/>
              </a:ext>
            </a:extLst>
          </p:cNvPr>
          <p:cNvSpPr txBox="1">
            <a:spLocks/>
          </p:cNvSpPr>
          <p:nvPr/>
        </p:nvSpPr>
        <p:spPr>
          <a:xfrm>
            <a:off x="427777" y="2945835"/>
            <a:ext cx="4435941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71600" lvl="3" indent="0" algn="l">
              <a:buClr>
                <a:schemeClr val="dk1"/>
              </a:buClr>
              <a:buSzPts val="1100"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4. </a:t>
            </a:r>
            <a:r>
              <a:rPr lang="pt-BR" sz="24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Ciclo de vida</a:t>
            </a:r>
          </a:p>
        </p:txBody>
      </p:sp>
      <p:sp>
        <p:nvSpPr>
          <p:cNvPr id="18" name="Google Shape;67;p14">
            <a:extLst>
              <a:ext uri="{FF2B5EF4-FFF2-40B4-BE49-F238E27FC236}">
                <a16:creationId xmlns:a16="http://schemas.microsoft.com/office/drawing/2014/main" id="{57AD741E-1C69-4ADF-919A-ACD489402E9D}"/>
              </a:ext>
            </a:extLst>
          </p:cNvPr>
          <p:cNvSpPr txBox="1">
            <a:spLocks/>
          </p:cNvSpPr>
          <p:nvPr/>
        </p:nvSpPr>
        <p:spPr>
          <a:xfrm>
            <a:off x="439290" y="3537135"/>
            <a:ext cx="6881429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0" lvl="4" indent="0" algn="l">
              <a:buClr>
                <a:schemeClr val="dk1"/>
              </a:buClr>
              <a:buSzPts val="1100"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5. </a:t>
            </a:r>
            <a:r>
              <a:rPr lang="pt-BR" sz="2400" dirty="0" err="1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Viewmodel</a:t>
            </a:r>
            <a:r>
              <a:rPr lang="pt-BR" sz="24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 e </a:t>
            </a:r>
            <a:r>
              <a:rPr lang="pt-BR" sz="2400" dirty="0" err="1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lifecycle</a:t>
            </a:r>
            <a:endParaRPr lang="pt-BR"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p"/>
      <p:bldP spid="15" grpId="0" build="p"/>
      <p:bldP spid="16" grpId="0" build="p"/>
      <p:bldP spid="17" grpId="0" build="p"/>
      <p:bldP spid="1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Requisitos Básicos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492644B2-335B-476C-A53C-F1FEB77CC429}"/>
              </a:ext>
            </a:extLst>
          </p:cNvPr>
          <p:cNvSpPr txBox="1">
            <a:spLocks/>
          </p:cNvSpPr>
          <p:nvPr/>
        </p:nvSpPr>
        <p:spPr>
          <a:xfrm>
            <a:off x="354275" y="1401089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Android Studio 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66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9D0D89BD-7A12-45CE-8BA8-CB0DA21B1E2D}"/>
              </a:ext>
            </a:extLst>
          </p:cNvPr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Parte</a:t>
            </a:r>
            <a:r>
              <a:rPr lang="en-US" sz="54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1: </a:t>
            </a:r>
            <a:r>
              <a:rPr lang="en-US" sz="5400" b="1" dirty="0" err="1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ViewModel</a:t>
            </a:r>
            <a:endParaRPr lang="pt-BR" sz="5400" b="1" dirty="0">
              <a:solidFill>
                <a:schemeClr val="bg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Google Shape;55;p13">
            <a:extLst>
              <a:ext uri="{FF2B5EF4-FFF2-40B4-BE49-F238E27FC236}">
                <a16:creationId xmlns:a16="http://schemas.microsoft.com/office/drawing/2014/main" id="{509FBF10-FD5E-423F-A69C-5E4A1846C0EC}"/>
              </a:ext>
            </a:extLst>
          </p:cNvPr>
          <p:cNvSpPr txBox="1">
            <a:spLocks/>
          </p:cNvSpPr>
          <p:nvPr/>
        </p:nvSpPr>
        <p:spPr>
          <a:xfrm>
            <a:off x="3190533" y="2339168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</a:pPr>
            <a:r>
              <a:rPr lang="en-US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ViewModel</a:t>
            </a: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e Lifecycle</a:t>
            </a:r>
          </a:p>
        </p:txBody>
      </p:sp>
    </p:spTree>
    <p:extLst>
      <p:ext uri="{BB962C8B-B14F-4D97-AF65-F5344CB8AC3E}">
        <p14:creationId xmlns:p14="http://schemas.microsoft.com/office/powerpoint/2010/main" val="197436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O que é ?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876300" lvl="1" algn="l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Padrão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de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arquitetura</a:t>
            </a: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876300" lvl="1" indent="-342900" algn="l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Separar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Responsabilidade</a:t>
            </a: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876300" lvl="1" indent="-342900" algn="l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98157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FA7DCF-56DE-48D4-A85B-7C0FD72E3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932" y="155693"/>
            <a:ext cx="6338777" cy="475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6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D5AA1EC-5C86-4135-B731-7921A6652BC6}"/>
              </a:ext>
            </a:extLst>
          </p:cNvPr>
          <p:cNvSpPr/>
          <p:nvPr/>
        </p:nvSpPr>
        <p:spPr>
          <a:xfrm>
            <a:off x="754912" y="1268035"/>
            <a:ext cx="4593265" cy="3038153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EFEBF75-A788-43DF-8C78-8122C7270888}"/>
              </a:ext>
            </a:extLst>
          </p:cNvPr>
          <p:cNvSpPr/>
          <p:nvPr/>
        </p:nvSpPr>
        <p:spPr>
          <a:xfrm>
            <a:off x="925030" y="1450018"/>
            <a:ext cx="1552353" cy="2668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 dirty="0" err="1">
                <a:solidFill>
                  <a:srgbClr val="073763"/>
                </a:solidFill>
                <a:latin typeface="Century Gothic" panose="020B0502020202020204" pitchFamily="34" charset="0"/>
              </a:rPr>
              <a:t>View</a:t>
            </a:r>
            <a:endParaRPr lang="pt-BR" sz="1800" b="1" dirty="0">
              <a:solidFill>
                <a:srgbClr val="073763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55293EF-77D2-4DB2-A269-EE9D3CB4374A}"/>
              </a:ext>
            </a:extLst>
          </p:cNvPr>
          <p:cNvSpPr/>
          <p:nvPr/>
        </p:nvSpPr>
        <p:spPr>
          <a:xfrm>
            <a:off x="3607983" y="1450018"/>
            <a:ext cx="1552353" cy="2668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 dirty="0" err="1">
                <a:solidFill>
                  <a:srgbClr val="073763"/>
                </a:solidFill>
                <a:latin typeface="Century Gothic" panose="020B0502020202020204" pitchFamily="34" charset="0"/>
              </a:rPr>
              <a:t>ViewModel</a:t>
            </a:r>
            <a:endParaRPr lang="pt-BR" sz="1800" b="1" dirty="0">
              <a:solidFill>
                <a:srgbClr val="073763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C72830C-556C-4127-8749-254CAD0FB2C4}"/>
              </a:ext>
            </a:extLst>
          </p:cNvPr>
          <p:cNvSpPr/>
          <p:nvPr/>
        </p:nvSpPr>
        <p:spPr>
          <a:xfrm>
            <a:off x="6588644" y="1450018"/>
            <a:ext cx="1552353" cy="2668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073763"/>
                </a:solidFill>
                <a:latin typeface="Century Gothic" panose="020B0502020202020204" pitchFamily="34" charset="0"/>
              </a:rPr>
              <a:t>Model</a:t>
            </a:r>
          </a:p>
        </p:txBody>
      </p:sp>
      <p:sp>
        <p:nvSpPr>
          <p:cNvPr id="4" name="Seta: para a Esquerda 3">
            <a:extLst>
              <a:ext uri="{FF2B5EF4-FFF2-40B4-BE49-F238E27FC236}">
                <a16:creationId xmlns:a16="http://schemas.microsoft.com/office/drawing/2014/main" id="{FDC0363C-FE85-4242-9C9E-B889C83135C4}"/>
              </a:ext>
            </a:extLst>
          </p:cNvPr>
          <p:cNvSpPr/>
          <p:nvPr/>
        </p:nvSpPr>
        <p:spPr>
          <a:xfrm>
            <a:off x="2629791" y="2381685"/>
            <a:ext cx="808074" cy="197251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Esquerda 10">
            <a:extLst>
              <a:ext uri="{FF2B5EF4-FFF2-40B4-BE49-F238E27FC236}">
                <a16:creationId xmlns:a16="http://schemas.microsoft.com/office/drawing/2014/main" id="{9217F0C2-1DE3-4DAD-AEAB-A5E9A2D23C7A}"/>
              </a:ext>
            </a:extLst>
          </p:cNvPr>
          <p:cNvSpPr/>
          <p:nvPr/>
        </p:nvSpPr>
        <p:spPr>
          <a:xfrm rot="10800000">
            <a:off x="2647501" y="2710188"/>
            <a:ext cx="808074" cy="197251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a Esquerda 11">
            <a:extLst>
              <a:ext uri="{FF2B5EF4-FFF2-40B4-BE49-F238E27FC236}">
                <a16:creationId xmlns:a16="http://schemas.microsoft.com/office/drawing/2014/main" id="{D420D0A8-6127-494D-A177-84AE20FC2DF9}"/>
              </a:ext>
            </a:extLst>
          </p:cNvPr>
          <p:cNvSpPr/>
          <p:nvPr/>
        </p:nvSpPr>
        <p:spPr>
          <a:xfrm>
            <a:off x="5578556" y="2374598"/>
            <a:ext cx="808074" cy="197251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a Esquerda 12">
            <a:extLst>
              <a:ext uri="{FF2B5EF4-FFF2-40B4-BE49-F238E27FC236}">
                <a16:creationId xmlns:a16="http://schemas.microsoft.com/office/drawing/2014/main" id="{2822AB7E-F48A-41C2-89CC-EA1408A85D12}"/>
              </a:ext>
            </a:extLst>
          </p:cNvPr>
          <p:cNvSpPr/>
          <p:nvPr/>
        </p:nvSpPr>
        <p:spPr>
          <a:xfrm rot="10800000">
            <a:off x="5596266" y="2703101"/>
            <a:ext cx="808074" cy="197251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64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66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9D0D89BD-7A12-45CE-8BA8-CB0DA21B1E2D}"/>
              </a:ext>
            </a:extLst>
          </p:cNvPr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Parte</a:t>
            </a:r>
            <a:r>
              <a:rPr lang="en-US" sz="54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2: </a:t>
            </a:r>
            <a:r>
              <a:rPr lang="en-US" sz="5400" b="1" dirty="0" err="1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Ciclo</a:t>
            </a:r>
            <a:r>
              <a:rPr lang="en-US" sz="54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de Vida</a:t>
            </a:r>
            <a:endParaRPr lang="pt-BR" sz="5400" b="1" dirty="0">
              <a:solidFill>
                <a:schemeClr val="bg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Google Shape;55;p13">
            <a:extLst>
              <a:ext uri="{FF2B5EF4-FFF2-40B4-BE49-F238E27FC236}">
                <a16:creationId xmlns:a16="http://schemas.microsoft.com/office/drawing/2014/main" id="{509FBF10-FD5E-423F-A69C-5E4A1846C0EC}"/>
              </a:ext>
            </a:extLst>
          </p:cNvPr>
          <p:cNvSpPr txBox="1">
            <a:spLocks/>
          </p:cNvSpPr>
          <p:nvPr/>
        </p:nvSpPr>
        <p:spPr>
          <a:xfrm>
            <a:off x="3190533" y="2339168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</a:pPr>
            <a:r>
              <a:rPr lang="en-US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ViewModel</a:t>
            </a: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e Lifecycle</a:t>
            </a:r>
          </a:p>
        </p:txBody>
      </p:sp>
    </p:spTree>
    <p:extLst>
      <p:ext uri="{BB962C8B-B14F-4D97-AF65-F5344CB8AC3E}">
        <p14:creationId xmlns:p14="http://schemas.microsoft.com/office/powerpoint/2010/main" val="228534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Ciclo</a:t>
            </a:r>
            <a:r>
              <a:rPr lang="en-US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de Vida</a:t>
            </a: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FD309BA5-5A9B-4ECE-A5BE-A6D52797E3C0}"/>
              </a:ext>
            </a:extLst>
          </p:cNvPr>
          <p:cNvSpPr txBox="1">
            <a:spLocks/>
          </p:cNvSpPr>
          <p:nvPr/>
        </p:nvSpPr>
        <p:spPr>
          <a:xfrm>
            <a:off x="354275" y="978453"/>
            <a:ext cx="8478025" cy="612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</a:rPr>
              <a:t>Entendendo o de vida da atividade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0DDF868C-D15B-430F-BCD8-FA53577F3C07}"/>
              </a:ext>
            </a:extLst>
          </p:cNvPr>
          <p:cNvSpPr txBox="1">
            <a:spLocks/>
          </p:cNvSpPr>
          <p:nvPr/>
        </p:nvSpPr>
        <p:spPr>
          <a:xfrm>
            <a:off x="921344" y="1685680"/>
            <a:ext cx="8478025" cy="588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1.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onCreate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()</a:t>
            </a: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	</a:t>
            </a:r>
          </a:p>
        </p:txBody>
      </p:sp>
      <p:sp>
        <p:nvSpPr>
          <p:cNvPr id="10" name="Google Shape;76;p15">
            <a:extLst>
              <a:ext uri="{FF2B5EF4-FFF2-40B4-BE49-F238E27FC236}">
                <a16:creationId xmlns:a16="http://schemas.microsoft.com/office/drawing/2014/main" id="{70FD286A-4A80-42B0-A435-3964C9C55A3C}"/>
              </a:ext>
            </a:extLst>
          </p:cNvPr>
          <p:cNvSpPr txBox="1">
            <a:spLocks/>
          </p:cNvSpPr>
          <p:nvPr/>
        </p:nvSpPr>
        <p:spPr>
          <a:xfrm>
            <a:off x="921343" y="2125171"/>
            <a:ext cx="8478025" cy="588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33400" lvl="1" indent="0" algn="l">
              <a:buClr>
                <a:srgbClr val="073763"/>
              </a:buClr>
              <a:buSzPts val="2400"/>
            </a:pP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2.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onStart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()</a:t>
            </a: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	</a:t>
            </a:r>
          </a:p>
        </p:txBody>
      </p:sp>
      <p:sp>
        <p:nvSpPr>
          <p:cNvPr id="11" name="Google Shape;76;p15">
            <a:extLst>
              <a:ext uri="{FF2B5EF4-FFF2-40B4-BE49-F238E27FC236}">
                <a16:creationId xmlns:a16="http://schemas.microsoft.com/office/drawing/2014/main" id="{CBB8598A-302D-4100-AE07-520BDFF0152B}"/>
              </a:ext>
            </a:extLst>
          </p:cNvPr>
          <p:cNvSpPr txBox="1">
            <a:spLocks/>
          </p:cNvSpPr>
          <p:nvPr/>
        </p:nvSpPr>
        <p:spPr>
          <a:xfrm>
            <a:off x="921342" y="2554041"/>
            <a:ext cx="8478025" cy="588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90600" lvl="2" indent="0" algn="l">
              <a:buClr>
                <a:srgbClr val="073763"/>
              </a:buClr>
              <a:buSzPts val="2400"/>
            </a:pP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3.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onResume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()</a:t>
            </a: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	</a:t>
            </a:r>
          </a:p>
        </p:txBody>
      </p:sp>
      <p:sp>
        <p:nvSpPr>
          <p:cNvPr id="12" name="Google Shape;76;p15">
            <a:extLst>
              <a:ext uri="{FF2B5EF4-FFF2-40B4-BE49-F238E27FC236}">
                <a16:creationId xmlns:a16="http://schemas.microsoft.com/office/drawing/2014/main" id="{7080D931-2AE8-491D-9C65-6FC74519304C}"/>
              </a:ext>
            </a:extLst>
          </p:cNvPr>
          <p:cNvSpPr txBox="1">
            <a:spLocks/>
          </p:cNvSpPr>
          <p:nvPr/>
        </p:nvSpPr>
        <p:spPr>
          <a:xfrm>
            <a:off x="921342" y="2986051"/>
            <a:ext cx="8478025" cy="588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47800" lvl="3" indent="0" algn="l">
              <a:buClr>
                <a:srgbClr val="073763"/>
              </a:buClr>
              <a:buSzPts val="2400"/>
            </a:pP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4.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onPause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()</a:t>
            </a: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	</a:t>
            </a:r>
          </a:p>
        </p:txBody>
      </p:sp>
      <p:sp>
        <p:nvSpPr>
          <p:cNvPr id="13" name="Google Shape;76;p15">
            <a:extLst>
              <a:ext uri="{FF2B5EF4-FFF2-40B4-BE49-F238E27FC236}">
                <a16:creationId xmlns:a16="http://schemas.microsoft.com/office/drawing/2014/main" id="{69596B8E-F09E-4916-A655-204630BD7E25}"/>
              </a:ext>
            </a:extLst>
          </p:cNvPr>
          <p:cNvSpPr txBox="1">
            <a:spLocks/>
          </p:cNvSpPr>
          <p:nvPr/>
        </p:nvSpPr>
        <p:spPr>
          <a:xfrm>
            <a:off x="921342" y="3428704"/>
            <a:ext cx="8478025" cy="588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905000" lvl="4" indent="0" algn="l">
              <a:buClr>
                <a:srgbClr val="073763"/>
              </a:buClr>
              <a:buSzPts val="2400"/>
            </a:pP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5.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onStop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()</a:t>
            </a: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	</a:t>
            </a:r>
          </a:p>
        </p:txBody>
      </p:sp>
      <p:sp>
        <p:nvSpPr>
          <p:cNvPr id="14" name="Google Shape;76;p15">
            <a:extLst>
              <a:ext uri="{FF2B5EF4-FFF2-40B4-BE49-F238E27FC236}">
                <a16:creationId xmlns:a16="http://schemas.microsoft.com/office/drawing/2014/main" id="{3F67EAE7-BE2E-4D93-8FE7-CC019D066DAA}"/>
              </a:ext>
            </a:extLst>
          </p:cNvPr>
          <p:cNvSpPr txBox="1">
            <a:spLocks/>
          </p:cNvSpPr>
          <p:nvPr/>
        </p:nvSpPr>
        <p:spPr>
          <a:xfrm>
            <a:off x="921342" y="3845690"/>
            <a:ext cx="8478025" cy="588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362200" lvl="5" indent="0" algn="l">
              <a:buClr>
                <a:srgbClr val="073763"/>
              </a:buClr>
              <a:buSzPts val="2400"/>
            </a:pP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6.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onDestroy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()</a:t>
            </a: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9156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639</Words>
  <Application>Microsoft Office PowerPoint</Application>
  <PresentationFormat>Apresentação na tela (16:9)</PresentationFormat>
  <Paragraphs>70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Wingdings</vt:lpstr>
      <vt:lpstr>Century Gothic</vt:lpstr>
      <vt:lpstr>Proxima Nova</vt:lpstr>
      <vt:lpstr>Simple Light</vt:lpstr>
      <vt:lpstr>Leandro Lima Silva SKN1 Especialista em Sistema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[Nome do palestrante] [Posição]</dc:title>
  <dc:creator>Larissa Mestieri</dc:creator>
  <cp:lastModifiedBy>Leandro Martins</cp:lastModifiedBy>
  <cp:revision>32</cp:revision>
  <dcterms:modified xsi:type="dcterms:W3CDTF">2021-01-28T11:35:10Z</dcterms:modified>
</cp:coreProperties>
</file>