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256" r:id="rId2"/>
    <p:sldId id="434" r:id="rId3"/>
    <p:sldId id="436" r:id="rId4"/>
    <p:sldId id="258" r:id="rId5"/>
    <p:sldId id="274" r:id="rId6"/>
    <p:sldId id="275" r:id="rId7"/>
    <p:sldId id="276" r:id="rId8"/>
    <p:sldId id="278" r:id="rId9"/>
    <p:sldId id="277" r:id="rId10"/>
    <p:sldId id="279" r:id="rId11"/>
    <p:sldId id="280" r:id="rId12"/>
    <p:sldId id="282" r:id="rId13"/>
    <p:sldId id="281" r:id="rId14"/>
    <p:sldId id="441" r:id="rId15"/>
    <p:sldId id="442" r:id="rId16"/>
    <p:sldId id="443" r:id="rId17"/>
    <p:sldId id="425" r:id="rId18"/>
    <p:sldId id="283" r:id="rId19"/>
    <p:sldId id="444" r:id="rId20"/>
    <p:sldId id="398" r:id="rId21"/>
    <p:sldId id="284" r:id="rId22"/>
    <p:sldId id="285" r:id="rId23"/>
    <p:sldId id="286" r:id="rId24"/>
    <p:sldId id="402" r:id="rId25"/>
    <p:sldId id="403" r:id="rId26"/>
    <p:sldId id="288" r:id="rId27"/>
    <p:sldId id="290" r:id="rId28"/>
    <p:sldId id="406" r:id="rId29"/>
    <p:sldId id="291" r:id="rId30"/>
    <p:sldId id="292" r:id="rId31"/>
    <p:sldId id="404" r:id="rId32"/>
    <p:sldId id="405" r:id="rId33"/>
    <p:sldId id="293" r:id="rId34"/>
    <p:sldId id="294" r:id="rId35"/>
    <p:sldId id="413" r:id="rId36"/>
    <p:sldId id="302" r:id="rId37"/>
    <p:sldId id="303" r:id="rId38"/>
    <p:sldId id="304" r:id="rId39"/>
    <p:sldId id="420" r:id="rId40"/>
    <p:sldId id="419" r:id="rId41"/>
    <p:sldId id="299" r:id="rId42"/>
    <p:sldId id="407" r:id="rId43"/>
    <p:sldId id="446" r:id="rId44"/>
    <p:sldId id="431" r:id="rId45"/>
    <p:sldId id="307" r:id="rId46"/>
    <p:sldId id="400" r:id="rId47"/>
    <p:sldId id="332" r:id="rId48"/>
    <p:sldId id="333" r:id="rId49"/>
    <p:sldId id="334" r:id="rId50"/>
    <p:sldId id="335" r:id="rId51"/>
    <p:sldId id="327" r:id="rId52"/>
    <p:sldId id="336" r:id="rId53"/>
    <p:sldId id="339" r:id="rId54"/>
    <p:sldId id="340" r:id="rId55"/>
    <p:sldId id="344" r:id="rId56"/>
    <p:sldId id="415" r:id="rId57"/>
    <p:sldId id="361" r:id="rId58"/>
    <p:sldId id="354" r:id="rId59"/>
    <p:sldId id="356" r:id="rId60"/>
    <p:sldId id="357" r:id="rId61"/>
    <p:sldId id="359" r:id="rId62"/>
    <p:sldId id="358" r:id="rId63"/>
    <p:sldId id="360" r:id="rId64"/>
    <p:sldId id="362" r:id="rId65"/>
    <p:sldId id="367" r:id="rId66"/>
    <p:sldId id="377" r:id="rId67"/>
    <p:sldId id="378" r:id="rId68"/>
    <p:sldId id="379" r:id="rId69"/>
    <p:sldId id="380" r:id="rId70"/>
    <p:sldId id="381" r:id="rId71"/>
    <p:sldId id="391" r:id="rId72"/>
    <p:sldId id="392" r:id="rId73"/>
    <p:sldId id="393" r:id="rId74"/>
    <p:sldId id="394" r:id="rId75"/>
    <p:sldId id="395" r:id="rId76"/>
    <p:sldId id="396" r:id="rId77"/>
  </p:sldIdLst>
  <p:sldSz cx="12192000" cy="6858000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45B116-9802-4570-9EB0-41519A98F032}">
          <p14:sldIdLst>
            <p14:sldId id="256"/>
            <p14:sldId id="434"/>
            <p14:sldId id="436"/>
            <p14:sldId id="258"/>
            <p14:sldId id="274"/>
            <p14:sldId id="275"/>
            <p14:sldId id="276"/>
            <p14:sldId id="278"/>
            <p14:sldId id="277"/>
            <p14:sldId id="279"/>
            <p14:sldId id="280"/>
            <p14:sldId id="282"/>
            <p14:sldId id="281"/>
            <p14:sldId id="441"/>
            <p14:sldId id="442"/>
            <p14:sldId id="443"/>
            <p14:sldId id="425"/>
            <p14:sldId id="283"/>
            <p14:sldId id="444"/>
            <p14:sldId id="398"/>
            <p14:sldId id="284"/>
            <p14:sldId id="285"/>
            <p14:sldId id="286"/>
            <p14:sldId id="402"/>
            <p14:sldId id="403"/>
            <p14:sldId id="288"/>
            <p14:sldId id="290"/>
            <p14:sldId id="406"/>
            <p14:sldId id="291"/>
            <p14:sldId id="292"/>
            <p14:sldId id="404"/>
            <p14:sldId id="405"/>
            <p14:sldId id="293"/>
            <p14:sldId id="294"/>
            <p14:sldId id="413"/>
            <p14:sldId id="302"/>
            <p14:sldId id="303"/>
            <p14:sldId id="304"/>
            <p14:sldId id="420"/>
            <p14:sldId id="419"/>
            <p14:sldId id="299"/>
            <p14:sldId id="407"/>
            <p14:sldId id="446"/>
            <p14:sldId id="431"/>
            <p14:sldId id="307"/>
            <p14:sldId id="400"/>
            <p14:sldId id="332"/>
            <p14:sldId id="333"/>
            <p14:sldId id="334"/>
            <p14:sldId id="335"/>
            <p14:sldId id="327"/>
            <p14:sldId id="336"/>
            <p14:sldId id="339"/>
            <p14:sldId id="340"/>
            <p14:sldId id="344"/>
            <p14:sldId id="415"/>
          </p14:sldIdLst>
        </p14:section>
        <p14:section name="Untitled Section" id="{67536BF5-CAE6-4E1E-AD57-77AEEB39F4A8}">
          <p14:sldIdLst>
            <p14:sldId id="361"/>
            <p14:sldId id="354"/>
            <p14:sldId id="356"/>
            <p14:sldId id="357"/>
            <p14:sldId id="359"/>
            <p14:sldId id="358"/>
            <p14:sldId id="360"/>
            <p14:sldId id="362"/>
            <p14:sldId id="367"/>
            <p14:sldId id="377"/>
            <p14:sldId id="378"/>
            <p14:sldId id="379"/>
            <p14:sldId id="380"/>
            <p14:sldId id="381"/>
            <p14:sldId id="391"/>
            <p14:sldId id="392"/>
            <p14:sldId id="393"/>
            <p14:sldId id="394"/>
            <p14:sldId id="395"/>
            <p14:sldId id="3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53" d="100"/>
          <a:sy n="53" d="100"/>
        </p:scale>
        <p:origin x="56" y="11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E9D028-6A34-45C6-ADC1-F0D0FF68000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A38ABB55-07AA-4E5D-96A3-D3FE07CCF0F2}">
      <dgm:prSet phldrT="[Text]"/>
      <dgm:spPr/>
      <dgm:t>
        <a:bodyPr/>
        <a:lstStyle/>
        <a:p>
          <a:r>
            <a:rPr lang="en-US" dirty="0"/>
            <a:t>HTML</a:t>
          </a:r>
          <a:endParaRPr lang="ro-RO" dirty="0"/>
        </a:p>
      </dgm:t>
    </dgm:pt>
    <dgm:pt modelId="{A6EA45C8-94E4-4BE3-A00A-482CF0472A19}" type="parTrans" cxnId="{7F602AEE-C5C4-40EC-9F94-256FF324B3F4}">
      <dgm:prSet/>
      <dgm:spPr/>
      <dgm:t>
        <a:bodyPr/>
        <a:lstStyle/>
        <a:p>
          <a:endParaRPr lang="ro-RO"/>
        </a:p>
      </dgm:t>
    </dgm:pt>
    <dgm:pt modelId="{BCF33B11-1C95-4BFF-8B07-F18F6A09EF4E}" type="sibTrans" cxnId="{7F602AEE-C5C4-40EC-9F94-256FF324B3F4}">
      <dgm:prSet/>
      <dgm:spPr/>
      <dgm:t>
        <a:bodyPr/>
        <a:lstStyle/>
        <a:p>
          <a:endParaRPr lang="ro-RO"/>
        </a:p>
      </dgm:t>
    </dgm:pt>
    <dgm:pt modelId="{A23DED50-D521-4F19-8176-4286B6530C50}">
      <dgm:prSet phldrT="[Text]"/>
      <dgm:spPr/>
      <dgm:t>
        <a:bodyPr/>
        <a:lstStyle/>
        <a:p>
          <a:r>
            <a:rPr lang="en-US" dirty="0"/>
            <a:t>HEAD</a:t>
          </a:r>
          <a:endParaRPr lang="ro-RO" dirty="0"/>
        </a:p>
      </dgm:t>
    </dgm:pt>
    <dgm:pt modelId="{101325D2-37AD-46AF-AB0A-4C907CBDFC90}" type="parTrans" cxnId="{99BC2E13-925D-4D68-840D-8BC57E23251F}">
      <dgm:prSet/>
      <dgm:spPr/>
      <dgm:t>
        <a:bodyPr/>
        <a:lstStyle/>
        <a:p>
          <a:endParaRPr lang="ro-RO"/>
        </a:p>
      </dgm:t>
    </dgm:pt>
    <dgm:pt modelId="{FC04D371-888C-41FE-8914-252A22BB1207}" type="sibTrans" cxnId="{99BC2E13-925D-4D68-840D-8BC57E23251F}">
      <dgm:prSet/>
      <dgm:spPr/>
      <dgm:t>
        <a:bodyPr/>
        <a:lstStyle/>
        <a:p>
          <a:endParaRPr lang="ro-RO"/>
        </a:p>
      </dgm:t>
    </dgm:pt>
    <dgm:pt modelId="{220C5628-3398-45B8-85E0-725ADDDB4C29}">
      <dgm:prSet phldrT="[Text]"/>
      <dgm:spPr/>
      <dgm:t>
        <a:bodyPr/>
        <a:lstStyle/>
        <a:p>
          <a:r>
            <a:rPr lang="ro-RO" dirty="0"/>
            <a:t>TITLE</a:t>
          </a:r>
        </a:p>
      </dgm:t>
    </dgm:pt>
    <dgm:pt modelId="{E1F417E1-EAF8-4D71-BC17-A0FBCAA51D20}" type="parTrans" cxnId="{A7BB77D1-885C-41BF-A6BC-859DAA3EAF44}">
      <dgm:prSet/>
      <dgm:spPr/>
      <dgm:t>
        <a:bodyPr/>
        <a:lstStyle/>
        <a:p>
          <a:endParaRPr lang="ro-RO"/>
        </a:p>
      </dgm:t>
    </dgm:pt>
    <dgm:pt modelId="{34386E46-D546-42BB-BFAD-877A0BB7F87A}" type="sibTrans" cxnId="{A7BB77D1-885C-41BF-A6BC-859DAA3EAF44}">
      <dgm:prSet/>
      <dgm:spPr/>
      <dgm:t>
        <a:bodyPr/>
        <a:lstStyle/>
        <a:p>
          <a:endParaRPr lang="ro-RO"/>
        </a:p>
      </dgm:t>
    </dgm:pt>
    <dgm:pt modelId="{7484E0AF-A6F3-4BC0-8912-DA559BA192E8}">
      <dgm:prSet phldrT="[Text]"/>
      <dgm:spPr/>
      <dgm:t>
        <a:bodyPr/>
        <a:lstStyle/>
        <a:p>
          <a:r>
            <a:rPr lang="ro-RO" dirty="0"/>
            <a:t>Referințe și parametri</a:t>
          </a:r>
        </a:p>
      </dgm:t>
    </dgm:pt>
    <dgm:pt modelId="{1D695CD4-C940-482F-B418-405428623B8A}" type="parTrans" cxnId="{0A48626E-69EA-44FF-AC57-0657F29BCA40}">
      <dgm:prSet/>
      <dgm:spPr/>
      <dgm:t>
        <a:bodyPr/>
        <a:lstStyle/>
        <a:p>
          <a:endParaRPr lang="ro-RO"/>
        </a:p>
      </dgm:t>
    </dgm:pt>
    <dgm:pt modelId="{1FF34D36-EA86-446A-B354-2C3F051950F4}" type="sibTrans" cxnId="{0A48626E-69EA-44FF-AC57-0657F29BCA40}">
      <dgm:prSet/>
      <dgm:spPr/>
      <dgm:t>
        <a:bodyPr/>
        <a:lstStyle/>
        <a:p>
          <a:endParaRPr lang="ro-RO"/>
        </a:p>
      </dgm:t>
    </dgm:pt>
    <dgm:pt modelId="{D9348491-611B-4690-9319-12C050D0D70F}">
      <dgm:prSet phldrT="[Text]"/>
      <dgm:spPr/>
      <dgm:t>
        <a:bodyPr/>
        <a:lstStyle/>
        <a:p>
          <a:r>
            <a:rPr lang="en-US" dirty="0"/>
            <a:t>BODY</a:t>
          </a:r>
          <a:endParaRPr lang="ro-RO" dirty="0"/>
        </a:p>
      </dgm:t>
    </dgm:pt>
    <dgm:pt modelId="{E22B30F9-066D-4E07-9B45-43AA9BBF3BD1}" type="parTrans" cxnId="{7E2918EE-0B2F-4EB0-B352-DF4F7E41C51D}">
      <dgm:prSet/>
      <dgm:spPr/>
      <dgm:t>
        <a:bodyPr/>
        <a:lstStyle/>
        <a:p>
          <a:endParaRPr lang="ro-RO"/>
        </a:p>
      </dgm:t>
    </dgm:pt>
    <dgm:pt modelId="{3A6D6AAE-F10E-4EB2-8784-45E6DEC837C1}" type="sibTrans" cxnId="{7E2918EE-0B2F-4EB0-B352-DF4F7E41C51D}">
      <dgm:prSet/>
      <dgm:spPr/>
      <dgm:t>
        <a:bodyPr/>
        <a:lstStyle/>
        <a:p>
          <a:endParaRPr lang="ro-RO"/>
        </a:p>
      </dgm:t>
    </dgm:pt>
    <dgm:pt modelId="{65855E31-77ED-4C13-B7BB-368DD35279A4}">
      <dgm:prSet phldrT="[Text]"/>
      <dgm:spPr/>
      <dgm:t>
        <a:bodyPr/>
        <a:lstStyle/>
        <a:p>
          <a:r>
            <a:rPr lang="en-US" dirty="0"/>
            <a:t>Con</a:t>
          </a:r>
          <a:r>
            <a:rPr lang="ro-RO" dirty="0"/>
            <a:t>ținut</a:t>
          </a:r>
        </a:p>
      </dgm:t>
    </dgm:pt>
    <dgm:pt modelId="{02F80892-4ACE-42BE-A04B-3828C2EF089B}" type="parTrans" cxnId="{1B1A5D8B-0DBB-429E-AB25-05AE077FA4FC}">
      <dgm:prSet/>
      <dgm:spPr/>
      <dgm:t>
        <a:bodyPr/>
        <a:lstStyle/>
        <a:p>
          <a:endParaRPr lang="ro-RO"/>
        </a:p>
      </dgm:t>
    </dgm:pt>
    <dgm:pt modelId="{07BA9F07-D6B9-495C-B0C6-02A453203835}" type="sibTrans" cxnId="{1B1A5D8B-0DBB-429E-AB25-05AE077FA4FC}">
      <dgm:prSet/>
      <dgm:spPr/>
      <dgm:t>
        <a:bodyPr/>
        <a:lstStyle/>
        <a:p>
          <a:endParaRPr lang="ro-RO"/>
        </a:p>
      </dgm:t>
    </dgm:pt>
    <dgm:pt modelId="{46CF552C-A249-4F10-ACB6-4448707B2792}" type="pres">
      <dgm:prSet presAssocID="{05E9D028-6A34-45C6-ADC1-F0D0FF68000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5FE0DA-0E51-41DC-AE6E-CB3692341A7E}" type="pres">
      <dgm:prSet presAssocID="{A38ABB55-07AA-4E5D-96A3-D3FE07CCF0F2}" presName="hierRoot1" presStyleCnt="0"/>
      <dgm:spPr/>
    </dgm:pt>
    <dgm:pt modelId="{50C4D07A-9389-4E47-92D5-9B40DF13A364}" type="pres">
      <dgm:prSet presAssocID="{A38ABB55-07AA-4E5D-96A3-D3FE07CCF0F2}" presName="composite" presStyleCnt="0"/>
      <dgm:spPr/>
    </dgm:pt>
    <dgm:pt modelId="{0200BB35-724B-49E9-B91A-7EA90FD42DFB}" type="pres">
      <dgm:prSet presAssocID="{A38ABB55-07AA-4E5D-96A3-D3FE07CCF0F2}" presName="background" presStyleLbl="node0" presStyleIdx="0" presStyleCnt="1"/>
      <dgm:spPr/>
    </dgm:pt>
    <dgm:pt modelId="{430A4105-F32C-4E91-B2D4-8A59F6B37E48}" type="pres">
      <dgm:prSet presAssocID="{A38ABB55-07AA-4E5D-96A3-D3FE07CCF0F2}" presName="text" presStyleLbl="fgAcc0" presStyleIdx="0" presStyleCnt="1">
        <dgm:presLayoutVars>
          <dgm:chPref val="3"/>
        </dgm:presLayoutVars>
      </dgm:prSet>
      <dgm:spPr/>
    </dgm:pt>
    <dgm:pt modelId="{668F0CA2-5722-4235-B4F8-86BB29130D8B}" type="pres">
      <dgm:prSet presAssocID="{A38ABB55-07AA-4E5D-96A3-D3FE07CCF0F2}" presName="hierChild2" presStyleCnt="0"/>
      <dgm:spPr/>
    </dgm:pt>
    <dgm:pt modelId="{7BBB84CE-3CA5-4B7F-99E2-E1594612A756}" type="pres">
      <dgm:prSet presAssocID="{101325D2-37AD-46AF-AB0A-4C907CBDFC90}" presName="Name10" presStyleLbl="parChTrans1D2" presStyleIdx="0" presStyleCnt="2"/>
      <dgm:spPr/>
    </dgm:pt>
    <dgm:pt modelId="{B63A0E3B-55C7-444C-9D9F-28FB9A0C15F1}" type="pres">
      <dgm:prSet presAssocID="{A23DED50-D521-4F19-8176-4286B6530C50}" presName="hierRoot2" presStyleCnt="0"/>
      <dgm:spPr/>
    </dgm:pt>
    <dgm:pt modelId="{B321616E-3B67-42F6-8FB1-4082F9D5C6F6}" type="pres">
      <dgm:prSet presAssocID="{A23DED50-D521-4F19-8176-4286B6530C50}" presName="composite2" presStyleCnt="0"/>
      <dgm:spPr/>
    </dgm:pt>
    <dgm:pt modelId="{502497A1-8B88-44E8-B7D6-F29E87045FF5}" type="pres">
      <dgm:prSet presAssocID="{A23DED50-D521-4F19-8176-4286B6530C50}" presName="background2" presStyleLbl="node2" presStyleIdx="0" presStyleCnt="2"/>
      <dgm:spPr/>
    </dgm:pt>
    <dgm:pt modelId="{16A87092-4114-4E20-8687-493BB762DD97}" type="pres">
      <dgm:prSet presAssocID="{A23DED50-D521-4F19-8176-4286B6530C50}" presName="text2" presStyleLbl="fgAcc2" presStyleIdx="0" presStyleCnt="2">
        <dgm:presLayoutVars>
          <dgm:chPref val="3"/>
        </dgm:presLayoutVars>
      </dgm:prSet>
      <dgm:spPr/>
    </dgm:pt>
    <dgm:pt modelId="{25DFCE3D-EF97-42CF-9D4F-6E4B3DCB434B}" type="pres">
      <dgm:prSet presAssocID="{A23DED50-D521-4F19-8176-4286B6530C50}" presName="hierChild3" presStyleCnt="0"/>
      <dgm:spPr/>
    </dgm:pt>
    <dgm:pt modelId="{8A5D5298-1FA6-45DC-A382-AF2642B451D9}" type="pres">
      <dgm:prSet presAssocID="{E1F417E1-EAF8-4D71-BC17-A0FBCAA51D20}" presName="Name17" presStyleLbl="parChTrans1D3" presStyleIdx="0" presStyleCnt="3"/>
      <dgm:spPr/>
    </dgm:pt>
    <dgm:pt modelId="{19DAD6BE-1861-4A6B-9152-FBBFA980EF95}" type="pres">
      <dgm:prSet presAssocID="{220C5628-3398-45B8-85E0-725ADDDB4C29}" presName="hierRoot3" presStyleCnt="0"/>
      <dgm:spPr/>
    </dgm:pt>
    <dgm:pt modelId="{48541C27-2DCA-4465-8C88-5F97BB4D6D73}" type="pres">
      <dgm:prSet presAssocID="{220C5628-3398-45B8-85E0-725ADDDB4C29}" presName="composite3" presStyleCnt="0"/>
      <dgm:spPr/>
    </dgm:pt>
    <dgm:pt modelId="{969D24BB-C0A3-415D-BAB7-A9D73B2099EB}" type="pres">
      <dgm:prSet presAssocID="{220C5628-3398-45B8-85E0-725ADDDB4C29}" presName="background3" presStyleLbl="node3" presStyleIdx="0" presStyleCnt="3"/>
      <dgm:spPr/>
    </dgm:pt>
    <dgm:pt modelId="{F97F557D-B471-4B6C-8E17-FDB289122CF7}" type="pres">
      <dgm:prSet presAssocID="{220C5628-3398-45B8-85E0-725ADDDB4C29}" presName="text3" presStyleLbl="fgAcc3" presStyleIdx="0" presStyleCnt="3">
        <dgm:presLayoutVars>
          <dgm:chPref val="3"/>
        </dgm:presLayoutVars>
      </dgm:prSet>
      <dgm:spPr/>
    </dgm:pt>
    <dgm:pt modelId="{E051A9D5-C482-48F0-8FED-461EBC3BE982}" type="pres">
      <dgm:prSet presAssocID="{220C5628-3398-45B8-85E0-725ADDDB4C29}" presName="hierChild4" presStyleCnt="0"/>
      <dgm:spPr/>
    </dgm:pt>
    <dgm:pt modelId="{35B26EAA-F29A-44B1-9E14-0588BEBA584E}" type="pres">
      <dgm:prSet presAssocID="{1D695CD4-C940-482F-B418-405428623B8A}" presName="Name17" presStyleLbl="parChTrans1D3" presStyleIdx="1" presStyleCnt="3"/>
      <dgm:spPr/>
    </dgm:pt>
    <dgm:pt modelId="{F2E56EC0-556C-4C0B-8B1D-AE8D9B66975E}" type="pres">
      <dgm:prSet presAssocID="{7484E0AF-A6F3-4BC0-8912-DA559BA192E8}" presName="hierRoot3" presStyleCnt="0"/>
      <dgm:spPr/>
    </dgm:pt>
    <dgm:pt modelId="{F2F16251-BC4A-4321-90BF-DBEC0F6BCF9A}" type="pres">
      <dgm:prSet presAssocID="{7484E0AF-A6F3-4BC0-8912-DA559BA192E8}" presName="composite3" presStyleCnt="0"/>
      <dgm:spPr/>
    </dgm:pt>
    <dgm:pt modelId="{8E444B98-EA6E-44EE-988F-A6441BE967D1}" type="pres">
      <dgm:prSet presAssocID="{7484E0AF-A6F3-4BC0-8912-DA559BA192E8}" presName="background3" presStyleLbl="node3" presStyleIdx="1" presStyleCnt="3"/>
      <dgm:spPr/>
    </dgm:pt>
    <dgm:pt modelId="{534CC2EF-954C-4731-A4EC-38A63070D6BB}" type="pres">
      <dgm:prSet presAssocID="{7484E0AF-A6F3-4BC0-8912-DA559BA192E8}" presName="text3" presStyleLbl="fgAcc3" presStyleIdx="1" presStyleCnt="3">
        <dgm:presLayoutVars>
          <dgm:chPref val="3"/>
        </dgm:presLayoutVars>
      </dgm:prSet>
      <dgm:spPr/>
    </dgm:pt>
    <dgm:pt modelId="{DC4EF4A3-E4C4-4662-9139-B4276A035143}" type="pres">
      <dgm:prSet presAssocID="{7484E0AF-A6F3-4BC0-8912-DA559BA192E8}" presName="hierChild4" presStyleCnt="0"/>
      <dgm:spPr/>
    </dgm:pt>
    <dgm:pt modelId="{AB0E00AE-BE53-4EB7-BC59-7D443FA2D800}" type="pres">
      <dgm:prSet presAssocID="{E22B30F9-066D-4E07-9B45-43AA9BBF3BD1}" presName="Name10" presStyleLbl="parChTrans1D2" presStyleIdx="1" presStyleCnt="2"/>
      <dgm:spPr/>
    </dgm:pt>
    <dgm:pt modelId="{505E803C-0B99-4F2C-BF92-7ECF2FE038A4}" type="pres">
      <dgm:prSet presAssocID="{D9348491-611B-4690-9319-12C050D0D70F}" presName="hierRoot2" presStyleCnt="0"/>
      <dgm:spPr/>
    </dgm:pt>
    <dgm:pt modelId="{9A6F7A73-37CB-4616-924C-FF7FB76AABFD}" type="pres">
      <dgm:prSet presAssocID="{D9348491-611B-4690-9319-12C050D0D70F}" presName="composite2" presStyleCnt="0"/>
      <dgm:spPr/>
    </dgm:pt>
    <dgm:pt modelId="{669BF5D7-3E06-45C4-A459-8B30655B5D7D}" type="pres">
      <dgm:prSet presAssocID="{D9348491-611B-4690-9319-12C050D0D70F}" presName="background2" presStyleLbl="node2" presStyleIdx="1" presStyleCnt="2"/>
      <dgm:spPr/>
    </dgm:pt>
    <dgm:pt modelId="{A7E63B52-A3B3-4B79-9B17-64190C30B7D2}" type="pres">
      <dgm:prSet presAssocID="{D9348491-611B-4690-9319-12C050D0D70F}" presName="text2" presStyleLbl="fgAcc2" presStyleIdx="1" presStyleCnt="2">
        <dgm:presLayoutVars>
          <dgm:chPref val="3"/>
        </dgm:presLayoutVars>
      </dgm:prSet>
      <dgm:spPr/>
    </dgm:pt>
    <dgm:pt modelId="{D1C684F5-54B9-4EDD-999E-E1F974F94363}" type="pres">
      <dgm:prSet presAssocID="{D9348491-611B-4690-9319-12C050D0D70F}" presName="hierChild3" presStyleCnt="0"/>
      <dgm:spPr/>
    </dgm:pt>
    <dgm:pt modelId="{1903D804-57C1-42AD-9D62-AEC7DBCAFDFF}" type="pres">
      <dgm:prSet presAssocID="{02F80892-4ACE-42BE-A04B-3828C2EF089B}" presName="Name17" presStyleLbl="parChTrans1D3" presStyleIdx="2" presStyleCnt="3"/>
      <dgm:spPr/>
    </dgm:pt>
    <dgm:pt modelId="{6B6842C7-6B9F-443F-A042-26990851EC4D}" type="pres">
      <dgm:prSet presAssocID="{65855E31-77ED-4C13-B7BB-368DD35279A4}" presName="hierRoot3" presStyleCnt="0"/>
      <dgm:spPr/>
    </dgm:pt>
    <dgm:pt modelId="{03F224E5-3D2B-4086-A601-B85340026D3E}" type="pres">
      <dgm:prSet presAssocID="{65855E31-77ED-4C13-B7BB-368DD35279A4}" presName="composite3" presStyleCnt="0"/>
      <dgm:spPr/>
    </dgm:pt>
    <dgm:pt modelId="{D94422FF-0A39-4433-8DF9-05F0C40FABB3}" type="pres">
      <dgm:prSet presAssocID="{65855E31-77ED-4C13-B7BB-368DD35279A4}" presName="background3" presStyleLbl="node3" presStyleIdx="2" presStyleCnt="3"/>
      <dgm:spPr/>
    </dgm:pt>
    <dgm:pt modelId="{196DF6F9-9914-434D-8EB6-9C1F44EAB22C}" type="pres">
      <dgm:prSet presAssocID="{65855E31-77ED-4C13-B7BB-368DD35279A4}" presName="text3" presStyleLbl="fgAcc3" presStyleIdx="2" presStyleCnt="3">
        <dgm:presLayoutVars>
          <dgm:chPref val="3"/>
        </dgm:presLayoutVars>
      </dgm:prSet>
      <dgm:spPr/>
    </dgm:pt>
    <dgm:pt modelId="{6E27F4BC-1538-4A7F-B5C8-570335302E54}" type="pres">
      <dgm:prSet presAssocID="{65855E31-77ED-4C13-B7BB-368DD35279A4}" presName="hierChild4" presStyleCnt="0"/>
      <dgm:spPr/>
    </dgm:pt>
  </dgm:ptLst>
  <dgm:cxnLst>
    <dgm:cxn modelId="{03C10307-A503-46FD-89D2-399D97667EEF}" type="presOf" srcId="{E1F417E1-EAF8-4D71-BC17-A0FBCAA51D20}" destId="{8A5D5298-1FA6-45DC-A382-AF2642B451D9}" srcOrd="0" destOrd="0" presId="urn:microsoft.com/office/officeart/2005/8/layout/hierarchy1"/>
    <dgm:cxn modelId="{99BC2E13-925D-4D68-840D-8BC57E23251F}" srcId="{A38ABB55-07AA-4E5D-96A3-D3FE07CCF0F2}" destId="{A23DED50-D521-4F19-8176-4286B6530C50}" srcOrd="0" destOrd="0" parTransId="{101325D2-37AD-46AF-AB0A-4C907CBDFC90}" sibTransId="{FC04D371-888C-41FE-8914-252A22BB1207}"/>
    <dgm:cxn modelId="{46903F30-2F7B-44A3-9E41-11C72EFA3B49}" type="presOf" srcId="{A38ABB55-07AA-4E5D-96A3-D3FE07CCF0F2}" destId="{430A4105-F32C-4E91-B2D4-8A59F6B37E48}" srcOrd="0" destOrd="0" presId="urn:microsoft.com/office/officeart/2005/8/layout/hierarchy1"/>
    <dgm:cxn modelId="{F0477536-F651-4FAD-8EEE-125B11FB5CB7}" type="presOf" srcId="{05E9D028-6A34-45C6-ADC1-F0D0FF68000D}" destId="{46CF552C-A249-4F10-ACB6-4448707B2792}" srcOrd="0" destOrd="0" presId="urn:microsoft.com/office/officeart/2005/8/layout/hierarchy1"/>
    <dgm:cxn modelId="{8A8E1A3E-BA2C-44DD-99A4-1CA114CCFB8E}" type="presOf" srcId="{220C5628-3398-45B8-85E0-725ADDDB4C29}" destId="{F97F557D-B471-4B6C-8E17-FDB289122CF7}" srcOrd="0" destOrd="0" presId="urn:microsoft.com/office/officeart/2005/8/layout/hierarchy1"/>
    <dgm:cxn modelId="{DDD5D36B-1917-4542-BBE8-A62BDAA81285}" type="presOf" srcId="{D9348491-611B-4690-9319-12C050D0D70F}" destId="{A7E63B52-A3B3-4B79-9B17-64190C30B7D2}" srcOrd="0" destOrd="0" presId="urn:microsoft.com/office/officeart/2005/8/layout/hierarchy1"/>
    <dgm:cxn modelId="{9486B84C-245F-49D6-80BA-0876DAD6729B}" type="presOf" srcId="{7484E0AF-A6F3-4BC0-8912-DA559BA192E8}" destId="{534CC2EF-954C-4731-A4EC-38A63070D6BB}" srcOrd="0" destOrd="0" presId="urn:microsoft.com/office/officeart/2005/8/layout/hierarchy1"/>
    <dgm:cxn modelId="{0A48626E-69EA-44FF-AC57-0657F29BCA40}" srcId="{A23DED50-D521-4F19-8176-4286B6530C50}" destId="{7484E0AF-A6F3-4BC0-8912-DA559BA192E8}" srcOrd="1" destOrd="0" parTransId="{1D695CD4-C940-482F-B418-405428623B8A}" sibTransId="{1FF34D36-EA86-446A-B354-2C3F051950F4}"/>
    <dgm:cxn modelId="{83E39478-87FA-45DF-AB22-97A848C136C6}" type="presOf" srcId="{101325D2-37AD-46AF-AB0A-4C907CBDFC90}" destId="{7BBB84CE-3CA5-4B7F-99E2-E1594612A756}" srcOrd="0" destOrd="0" presId="urn:microsoft.com/office/officeart/2005/8/layout/hierarchy1"/>
    <dgm:cxn modelId="{1B1A5D8B-0DBB-429E-AB25-05AE077FA4FC}" srcId="{D9348491-611B-4690-9319-12C050D0D70F}" destId="{65855E31-77ED-4C13-B7BB-368DD35279A4}" srcOrd="0" destOrd="0" parTransId="{02F80892-4ACE-42BE-A04B-3828C2EF089B}" sibTransId="{07BA9F07-D6B9-495C-B0C6-02A453203835}"/>
    <dgm:cxn modelId="{1F3004A0-7DCE-4ED8-BFA6-546557926EE4}" type="presOf" srcId="{A23DED50-D521-4F19-8176-4286B6530C50}" destId="{16A87092-4114-4E20-8687-493BB762DD97}" srcOrd="0" destOrd="0" presId="urn:microsoft.com/office/officeart/2005/8/layout/hierarchy1"/>
    <dgm:cxn modelId="{39E9C2A0-B9D5-4A2A-AC5C-20AFEE9A9A93}" type="presOf" srcId="{65855E31-77ED-4C13-B7BB-368DD35279A4}" destId="{196DF6F9-9914-434D-8EB6-9C1F44EAB22C}" srcOrd="0" destOrd="0" presId="urn:microsoft.com/office/officeart/2005/8/layout/hierarchy1"/>
    <dgm:cxn modelId="{FFC7BFCB-F844-4F12-AB3F-421778128025}" type="presOf" srcId="{E22B30F9-066D-4E07-9B45-43AA9BBF3BD1}" destId="{AB0E00AE-BE53-4EB7-BC59-7D443FA2D800}" srcOrd="0" destOrd="0" presId="urn:microsoft.com/office/officeart/2005/8/layout/hierarchy1"/>
    <dgm:cxn modelId="{C517B9D0-3A55-44D9-8857-B575F723721B}" type="presOf" srcId="{1D695CD4-C940-482F-B418-405428623B8A}" destId="{35B26EAA-F29A-44B1-9E14-0588BEBA584E}" srcOrd="0" destOrd="0" presId="urn:microsoft.com/office/officeart/2005/8/layout/hierarchy1"/>
    <dgm:cxn modelId="{A7BB77D1-885C-41BF-A6BC-859DAA3EAF44}" srcId="{A23DED50-D521-4F19-8176-4286B6530C50}" destId="{220C5628-3398-45B8-85E0-725ADDDB4C29}" srcOrd="0" destOrd="0" parTransId="{E1F417E1-EAF8-4D71-BC17-A0FBCAA51D20}" sibTransId="{34386E46-D546-42BB-BFAD-877A0BB7F87A}"/>
    <dgm:cxn modelId="{5FA381E9-453A-4776-9F28-2321F118870E}" type="presOf" srcId="{02F80892-4ACE-42BE-A04B-3828C2EF089B}" destId="{1903D804-57C1-42AD-9D62-AEC7DBCAFDFF}" srcOrd="0" destOrd="0" presId="urn:microsoft.com/office/officeart/2005/8/layout/hierarchy1"/>
    <dgm:cxn modelId="{7E2918EE-0B2F-4EB0-B352-DF4F7E41C51D}" srcId="{A38ABB55-07AA-4E5D-96A3-D3FE07CCF0F2}" destId="{D9348491-611B-4690-9319-12C050D0D70F}" srcOrd="1" destOrd="0" parTransId="{E22B30F9-066D-4E07-9B45-43AA9BBF3BD1}" sibTransId="{3A6D6AAE-F10E-4EB2-8784-45E6DEC837C1}"/>
    <dgm:cxn modelId="{7F602AEE-C5C4-40EC-9F94-256FF324B3F4}" srcId="{05E9D028-6A34-45C6-ADC1-F0D0FF68000D}" destId="{A38ABB55-07AA-4E5D-96A3-D3FE07CCF0F2}" srcOrd="0" destOrd="0" parTransId="{A6EA45C8-94E4-4BE3-A00A-482CF0472A19}" sibTransId="{BCF33B11-1C95-4BFF-8B07-F18F6A09EF4E}"/>
    <dgm:cxn modelId="{0E85B4C5-5EDC-4C7C-B39C-61ECE60909D9}" type="presParOf" srcId="{46CF552C-A249-4F10-ACB6-4448707B2792}" destId="{5A5FE0DA-0E51-41DC-AE6E-CB3692341A7E}" srcOrd="0" destOrd="0" presId="urn:microsoft.com/office/officeart/2005/8/layout/hierarchy1"/>
    <dgm:cxn modelId="{82145560-E2BB-4EED-B31F-CC3C8F8FDBA7}" type="presParOf" srcId="{5A5FE0DA-0E51-41DC-AE6E-CB3692341A7E}" destId="{50C4D07A-9389-4E47-92D5-9B40DF13A364}" srcOrd="0" destOrd="0" presId="urn:microsoft.com/office/officeart/2005/8/layout/hierarchy1"/>
    <dgm:cxn modelId="{8D447265-C69B-44C4-A125-5631DA5C4286}" type="presParOf" srcId="{50C4D07A-9389-4E47-92D5-9B40DF13A364}" destId="{0200BB35-724B-49E9-B91A-7EA90FD42DFB}" srcOrd="0" destOrd="0" presId="urn:microsoft.com/office/officeart/2005/8/layout/hierarchy1"/>
    <dgm:cxn modelId="{F90F6ADD-0FA0-4F8E-B3A2-795FEED8B479}" type="presParOf" srcId="{50C4D07A-9389-4E47-92D5-9B40DF13A364}" destId="{430A4105-F32C-4E91-B2D4-8A59F6B37E48}" srcOrd="1" destOrd="0" presId="urn:microsoft.com/office/officeart/2005/8/layout/hierarchy1"/>
    <dgm:cxn modelId="{72E81F65-35B1-4B8E-AF8D-D1C0A84F34E3}" type="presParOf" srcId="{5A5FE0DA-0E51-41DC-AE6E-CB3692341A7E}" destId="{668F0CA2-5722-4235-B4F8-86BB29130D8B}" srcOrd="1" destOrd="0" presId="urn:microsoft.com/office/officeart/2005/8/layout/hierarchy1"/>
    <dgm:cxn modelId="{39085700-7B87-4989-983F-ABC6AA444AFA}" type="presParOf" srcId="{668F0CA2-5722-4235-B4F8-86BB29130D8B}" destId="{7BBB84CE-3CA5-4B7F-99E2-E1594612A756}" srcOrd="0" destOrd="0" presId="urn:microsoft.com/office/officeart/2005/8/layout/hierarchy1"/>
    <dgm:cxn modelId="{F4A4E359-F344-45BA-AA6C-4979238F8772}" type="presParOf" srcId="{668F0CA2-5722-4235-B4F8-86BB29130D8B}" destId="{B63A0E3B-55C7-444C-9D9F-28FB9A0C15F1}" srcOrd="1" destOrd="0" presId="urn:microsoft.com/office/officeart/2005/8/layout/hierarchy1"/>
    <dgm:cxn modelId="{466F697F-114D-4E38-B607-466919E3A64F}" type="presParOf" srcId="{B63A0E3B-55C7-444C-9D9F-28FB9A0C15F1}" destId="{B321616E-3B67-42F6-8FB1-4082F9D5C6F6}" srcOrd="0" destOrd="0" presId="urn:microsoft.com/office/officeart/2005/8/layout/hierarchy1"/>
    <dgm:cxn modelId="{6DB8D94E-1BF8-4593-8087-B2A0D045CCEB}" type="presParOf" srcId="{B321616E-3B67-42F6-8FB1-4082F9D5C6F6}" destId="{502497A1-8B88-44E8-B7D6-F29E87045FF5}" srcOrd="0" destOrd="0" presId="urn:microsoft.com/office/officeart/2005/8/layout/hierarchy1"/>
    <dgm:cxn modelId="{0B175931-2177-4961-9628-905BD760B57C}" type="presParOf" srcId="{B321616E-3B67-42F6-8FB1-4082F9D5C6F6}" destId="{16A87092-4114-4E20-8687-493BB762DD97}" srcOrd="1" destOrd="0" presId="urn:microsoft.com/office/officeart/2005/8/layout/hierarchy1"/>
    <dgm:cxn modelId="{196530E2-82B0-4EA8-BD25-18CC2783054D}" type="presParOf" srcId="{B63A0E3B-55C7-444C-9D9F-28FB9A0C15F1}" destId="{25DFCE3D-EF97-42CF-9D4F-6E4B3DCB434B}" srcOrd="1" destOrd="0" presId="urn:microsoft.com/office/officeart/2005/8/layout/hierarchy1"/>
    <dgm:cxn modelId="{38CEE04E-3CD4-482C-9244-2F0A67E1E700}" type="presParOf" srcId="{25DFCE3D-EF97-42CF-9D4F-6E4B3DCB434B}" destId="{8A5D5298-1FA6-45DC-A382-AF2642B451D9}" srcOrd="0" destOrd="0" presId="urn:microsoft.com/office/officeart/2005/8/layout/hierarchy1"/>
    <dgm:cxn modelId="{F17CAFC4-9103-4ADC-B7A5-A6D8E88DC6A9}" type="presParOf" srcId="{25DFCE3D-EF97-42CF-9D4F-6E4B3DCB434B}" destId="{19DAD6BE-1861-4A6B-9152-FBBFA980EF95}" srcOrd="1" destOrd="0" presId="urn:microsoft.com/office/officeart/2005/8/layout/hierarchy1"/>
    <dgm:cxn modelId="{3F07F5C7-115D-4178-83E9-117E259D66A2}" type="presParOf" srcId="{19DAD6BE-1861-4A6B-9152-FBBFA980EF95}" destId="{48541C27-2DCA-4465-8C88-5F97BB4D6D73}" srcOrd="0" destOrd="0" presId="urn:microsoft.com/office/officeart/2005/8/layout/hierarchy1"/>
    <dgm:cxn modelId="{507F0E13-1882-4B60-BABE-AF81DB568A9B}" type="presParOf" srcId="{48541C27-2DCA-4465-8C88-5F97BB4D6D73}" destId="{969D24BB-C0A3-415D-BAB7-A9D73B2099EB}" srcOrd="0" destOrd="0" presId="urn:microsoft.com/office/officeart/2005/8/layout/hierarchy1"/>
    <dgm:cxn modelId="{4715492A-75D9-4973-8E6C-512F5EAD3F0D}" type="presParOf" srcId="{48541C27-2DCA-4465-8C88-5F97BB4D6D73}" destId="{F97F557D-B471-4B6C-8E17-FDB289122CF7}" srcOrd="1" destOrd="0" presId="urn:microsoft.com/office/officeart/2005/8/layout/hierarchy1"/>
    <dgm:cxn modelId="{7C830898-FEA6-44C1-A48C-93A482A9095D}" type="presParOf" srcId="{19DAD6BE-1861-4A6B-9152-FBBFA980EF95}" destId="{E051A9D5-C482-48F0-8FED-461EBC3BE982}" srcOrd="1" destOrd="0" presId="urn:microsoft.com/office/officeart/2005/8/layout/hierarchy1"/>
    <dgm:cxn modelId="{637E9206-618C-4FDB-BBB3-C5E8166A3986}" type="presParOf" srcId="{25DFCE3D-EF97-42CF-9D4F-6E4B3DCB434B}" destId="{35B26EAA-F29A-44B1-9E14-0588BEBA584E}" srcOrd="2" destOrd="0" presId="urn:microsoft.com/office/officeart/2005/8/layout/hierarchy1"/>
    <dgm:cxn modelId="{65C15CFB-E6D8-4D63-A3D0-CDD954CFC77D}" type="presParOf" srcId="{25DFCE3D-EF97-42CF-9D4F-6E4B3DCB434B}" destId="{F2E56EC0-556C-4C0B-8B1D-AE8D9B66975E}" srcOrd="3" destOrd="0" presId="urn:microsoft.com/office/officeart/2005/8/layout/hierarchy1"/>
    <dgm:cxn modelId="{827DDFBB-94F8-4B19-B84B-CFEA017FD48E}" type="presParOf" srcId="{F2E56EC0-556C-4C0B-8B1D-AE8D9B66975E}" destId="{F2F16251-BC4A-4321-90BF-DBEC0F6BCF9A}" srcOrd="0" destOrd="0" presId="urn:microsoft.com/office/officeart/2005/8/layout/hierarchy1"/>
    <dgm:cxn modelId="{1CFAD3AB-17F2-4090-84FB-3885D25E7B5C}" type="presParOf" srcId="{F2F16251-BC4A-4321-90BF-DBEC0F6BCF9A}" destId="{8E444B98-EA6E-44EE-988F-A6441BE967D1}" srcOrd="0" destOrd="0" presId="urn:microsoft.com/office/officeart/2005/8/layout/hierarchy1"/>
    <dgm:cxn modelId="{A777DAFE-6D8D-45D6-AB95-577CBC79F69C}" type="presParOf" srcId="{F2F16251-BC4A-4321-90BF-DBEC0F6BCF9A}" destId="{534CC2EF-954C-4731-A4EC-38A63070D6BB}" srcOrd="1" destOrd="0" presId="urn:microsoft.com/office/officeart/2005/8/layout/hierarchy1"/>
    <dgm:cxn modelId="{42C77B0E-2CE7-4D80-B7DF-5AF2098FA3A6}" type="presParOf" srcId="{F2E56EC0-556C-4C0B-8B1D-AE8D9B66975E}" destId="{DC4EF4A3-E4C4-4662-9139-B4276A035143}" srcOrd="1" destOrd="0" presId="urn:microsoft.com/office/officeart/2005/8/layout/hierarchy1"/>
    <dgm:cxn modelId="{561B62F8-34C0-497F-96BB-668B3D1BE858}" type="presParOf" srcId="{668F0CA2-5722-4235-B4F8-86BB29130D8B}" destId="{AB0E00AE-BE53-4EB7-BC59-7D443FA2D800}" srcOrd="2" destOrd="0" presId="urn:microsoft.com/office/officeart/2005/8/layout/hierarchy1"/>
    <dgm:cxn modelId="{A16369B4-9B88-483F-8CA8-92109759CF60}" type="presParOf" srcId="{668F0CA2-5722-4235-B4F8-86BB29130D8B}" destId="{505E803C-0B99-4F2C-BF92-7ECF2FE038A4}" srcOrd="3" destOrd="0" presId="urn:microsoft.com/office/officeart/2005/8/layout/hierarchy1"/>
    <dgm:cxn modelId="{FAA0181E-802E-4DF5-BC62-6D40253289E9}" type="presParOf" srcId="{505E803C-0B99-4F2C-BF92-7ECF2FE038A4}" destId="{9A6F7A73-37CB-4616-924C-FF7FB76AABFD}" srcOrd="0" destOrd="0" presId="urn:microsoft.com/office/officeart/2005/8/layout/hierarchy1"/>
    <dgm:cxn modelId="{AE024D0B-A217-4674-9C05-6D0FB9E7179C}" type="presParOf" srcId="{9A6F7A73-37CB-4616-924C-FF7FB76AABFD}" destId="{669BF5D7-3E06-45C4-A459-8B30655B5D7D}" srcOrd="0" destOrd="0" presId="urn:microsoft.com/office/officeart/2005/8/layout/hierarchy1"/>
    <dgm:cxn modelId="{282AB56B-DA26-49CA-BE8A-7C049F7DFF13}" type="presParOf" srcId="{9A6F7A73-37CB-4616-924C-FF7FB76AABFD}" destId="{A7E63B52-A3B3-4B79-9B17-64190C30B7D2}" srcOrd="1" destOrd="0" presId="urn:microsoft.com/office/officeart/2005/8/layout/hierarchy1"/>
    <dgm:cxn modelId="{4C364CE0-8A09-4C95-8EF4-CBDA411A1A95}" type="presParOf" srcId="{505E803C-0B99-4F2C-BF92-7ECF2FE038A4}" destId="{D1C684F5-54B9-4EDD-999E-E1F974F94363}" srcOrd="1" destOrd="0" presId="urn:microsoft.com/office/officeart/2005/8/layout/hierarchy1"/>
    <dgm:cxn modelId="{420AAD27-27A9-49E8-9234-C4E71DCCCD9E}" type="presParOf" srcId="{D1C684F5-54B9-4EDD-999E-E1F974F94363}" destId="{1903D804-57C1-42AD-9D62-AEC7DBCAFDFF}" srcOrd="0" destOrd="0" presId="urn:microsoft.com/office/officeart/2005/8/layout/hierarchy1"/>
    <dgm:cxn modelId="{2F90C046-9974-4976-AD1E-6358BBD21DF5}" type="presParOf" srcId="{D1C684F5-54B9-4EDD-999E-E1F974F94363}" destId="{6B6842C7-6B9F-443F-A042-26990851EC4D}" srcOrd="1" destOrd="0" presId="urn:microsoft.com/office/officeart/2005/8/layout/hierarchy1"/>
    <dgm:cxn modelId="{6AE6630E-D407-4AF6-BE06-C934B3D6A949}" type="presParOf" srcId="{6B6842C7-6B9F-443F-A042-26990851EC4D}" destId="{03F224E5-3D2B-4086-A601-B85340026D3E}" srcOrd="0" destOrd="0" presId="urn:microsoft.com/office/officeart/2005/8/layout/hierarchy1"/>
    <dgm:cxn modelId="{88E922BD-389E-4126-B11C-E7364BF38C2D}" type="presParOf" srcId="{03F224E5-3D2B-4086-A601-B85340026D3E}" destId="{D94422FF-0A39-4433-8DF9-05F0C40FABB3}" srcOrd="0" destOrd="0" presId="urn:microsoft.com/office/officeart/2005/8/layout/hierarchy1"/>
    <dgm:cxn modelId="{473E8E6A-ADE8-42DA-9DDD-8B2EFAAD0AF4}" type="presParOf" srcId="{03F224E5-3D2B-4086-A601-B85340026D3E}" destId="{196DF6F9-9914-434D-8EB6-9C1F44EAB22C}" srcOrd="1" destOrd="0" presId="urn:microsoft.com/office/officeart/2005/8/layout/hierarchy1"/>
    <dgm:cxn modelId="{09E07788-9A3F-4EBB-8777-4B962CFB9154}" type="presParOf" srcId="{6B6842C7-6B9F-443F-A042-26990851EC4D}" destId="{6E27F4BC-1538-4A7F-B5C8-570335302E5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3D804-57C1-42AD-9D62-AEC7DBCAFDFF}">
      <dsp:nvSpPr>
        <dsp:cNvPr id="0" name=""/>
        <dsp:cNvSpPr/>
      </dsp:nvSpPr>
      <dsp:spPr>
        <a:xfrm>
          <a:off x="3978417" y="2329498"/>
          <a:ext cx="91440" cy="3974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747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0E00AE-BE53-4EB7-BC59-7D443FA2D800}">
      <dsp:nvSpPr>
        <dsp:cNvPr id="0" name=""/>
        <dsp:cNvSpPr/>
      </dsp:nvSpPr>
      <dsp:spPr>
        <a:xfrm>
          <a:off x="2771340" y="1064172"/>
          <a:ext cx="1252797" cy="397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870"/>
              </a:lnTo>
              <a:lnTo>
                <a:pt x="1252797" y="270870"/>
              </a:lnTo>
              <a:lnTo>
                <a:pt x="1252797" y="39747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26EAA-F29A-44B1-9E14-0588BEBA584E}">
      <dsp:nvSpPr>
        <dsp:cNvPr id="0" name=""/>
        <dsp:cNvSpPr/>
      </dsp:nvSpPr>
      <dsp:spPr>
        <a:xfrm>
          <a:off x="1518542" y="2329498"/>
          <a:ext cx="835198" cy="397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870"/>
              </a:lnTo>
              <a:lnTo>
                <a:pt x="835198" y="270870"/>
              </a:lnTo>
              <a:lnTo>
                <a:pt x="835198" y="39747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5D5298-1FA6-45DC-A382-AF2642B451D9}">
      <dsp:nvSpPr>
        <dsp:cNvPr id="0" name=""/>
        <dsp:cNvSpPr/>
      </dsp:nvSpPr>
      <dsp:spPr>
        <a:xfrm>
          <a:off x="683344" y="2329498"/>
          <a:ext cx="835198" cy="397478"/>
        </a:xfrm>
        <a:custGeom>
          <a:avLst/>
          <a:gdLst/>
          <a:ahLst/>
          <a:cxnLst/>
          <a:rect l="0" t="0" r="0" b="0"/>
          <a:pathLst>
            <a:path>
              <a:moveTo>
                <a:pt x="835198" y="0"/>
              </a:moveTo>
              <a:lnTo>
                <a:pt x="835198" y="270870"/>
              </a:lnTo>
              <a:lnTo>
                <a:pt x="0" y="270870"/>
              </a:lnTo>
              <a:lnTo>
                <a:pt x="0" y="39747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BB84CE-3CA5-4B7F-99E2-E1594612A756}">
      <dsp:nvSpPr>
        <dsp:cNvPr id="0" name=""/>
        <dsp:cNvSpPr/>
      </dsp:nvSpPr>
      <dsp:spPr>
        <a:xfrm>
          <a:off x="1518542" y="1064172"/>
          <a:ext cx="1252797" cy="397478"/>
        </a:xfrm>
        <a:custGeom>
          <a:avLst/>
          <a:gdLst/>
          <a:ahLst/>
          <a:cxnLst/>
          <a:rect l="0" t="0" r="0" b="0"/>
          <a:pathLst>
            <a:path>
              <a:moveTo>
                <a:pt x="1252797" y="0"/>
              </a:moveTo>
              <a:lnTo>
                <a:pt x="1252797" y="270870"/>
              </a:lnTo>
              <a:lnTo>
                <a:pt x="0" y="270870"/>
              </a:lnTo>
              <a:lnTo>
                <a:pt x="0" y="39747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0BB35-724B-49E9-B91A-7EA90FD42DFB}">
      <dsp:nvSpPr>
        <dsp:cNvPr id="0" name=""/>
        <dsp:cNvSpPr/>
      </dsp:nvSpPr>
      <dsp:spPr>
        <a:xfrm>
          <a:off x="2087995" y="196325"/>
          <a:ext cx="1366688" cy="867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A4105-F32C-4E91-B2D4-8A59F6B37E48}">
      <dsp:nvSpPr>
        <dsp:cNvPr id="0" name=""/>
        <dsp:cNvSpPr/>
      </dsp:nvSpPr>
      <dsp:spPr>
        <a:xfrm>
          <a:off x="2239850" y="340587"/>
          <a:ext cx="1366688" cy="8678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HTML</a:t>
          </a:r>
          <a:endParaRPr lang="ro-RO" sz="2000" kern="1200" dirty="0"/>
        </a:p>
      </dsp:txBody>
      <dsp:txXfrm>
        <a:off x="2265268" y="366005"/>
        <a:ext cx="1315852" cy="817011"/>
      </dsp:txXfrm>
    </dsp:sp>
    <dsp:sp modelId="{502497A1-8B88-44E8-B7D6-F29E87045FF5}">
      <dsp:nvSpPr>
        <dsp:cNvPr id="0" name=""/>
        <dsp:cNvSpPr/>
      </dsp:nvSpPr>
      <dsp:spPr>
        <a:xfrm>
          <a:off x="835198" y="1461651"/>
          <a:ext cx="1366688" cy="867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87092-4114-4E20-8687-493BB762DD97}">
      <dsp:nvSpPr>
        <dsp:cNvPr id="0" name=""/>
        <dsp:cNvSpPr/>
      </dsp:nvSpPr>
      <dsp:spPr>
        <a:xfrm>
          <a:off x="987052" y="1605912"/>
          <a:ext cx="1366688" cy="8678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HEAD</a:t>
          </a:r>
          <a:endParaRPr lang="ro-RO" sz="2000" kern="1200" dirty="0"/>
        </a:p>
      </dsp:txBody>
      <dsp:txXfrm>
        <a:off x="1012470" y="1631330"/>
        <a:ext cx="1315852" cy="817011"/>
      </dsp:txXfrm>
    </dsp:sp>
    <dsp:sp modelId="{969D24BB-C0A3-415D-BAB7-A9D73B2099EB}">
      <dsp:nvSpPr>
        <dsp:cNvPr id="0" name=""/>
        <dsp:cNvSpPr/>
      </dsp:nvSpPr>
      <dsp:spPr>
        <a:xfrm>
          <a:off x="0" y="2726976"/>
          <a:ext cx="1366688" cy="867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F557D-B471-4B6C-8E17-FDB289122CF7}">
      <dsp:nvSpPr>
        <dsp:cNvPr id="0" name=""/>
        <dsp:cNvSpPr/>
      </dsp:nvSpPr>
      <dsp:spPr>
        <a:xfrm>
          <a:off x="151854" y="2871238"/>
          <a:ext cx="1366688" cy="8678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 dirty="0"/>
            <a:t>TITLE</a:t>
          </a:r>
        </a:p>
      </dsp:txBody>
      <dsp:txXfrm>
        <a:off x="177272" y="2896656"/>
        <a:ext cx="1315852" cy="817011"/>
      </dsp:txXfrm>
    </dsp:sp>
    <dsp:sp modelId="{8E444B98-EA6E-44EE-988F-A6441BE967D1}">
      <dsp:nvSpPr>
        <dsp:cNvPr id="0" name=""/>
        <dsp:cNvSpPr/>
      </dsp:nvSpPr>
      <dsp:spPr>
        <a:xfrm>
          <a:off x="1670396" y="2726976"/>
          <a:ext cx="1366688" cy="867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CC2EF-954C-4731-A4EC-38A63070D6BB}">
      <dsp:nvSpPr>
        <dsp:cNvPr id="0" name=""/>
        <dsp:cNvSpPr/>
      </dsp:nvSpPr>
      <dsp:spPr>
        <a:xfrm>
          <a:off x="1822251" y="2871238"/>
          <a:ext cx="1366688" cy="8678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 dirty="0"/>
            <a:t>Referințe și parametri</a:t>
          </a:r>
        </a:p>
      </dsp:txBody>
      <dsp:txXfrm>
        <a:off x="1847669" y="2896656"/>
        <a:ext cx="1315852" cy="817011"/>
      </dsp:txXfrm>
    </dsp:sp>
    <dsp:sp modelId="{669BF5D7-3E06-45C4-A459-8B30655B5D7D}">
      <dsp:nvSpPr>
        <dsp:cNvPr id="0" name=""/>
        <dsp:cNvSpPr/>
      </dsp:nvSpPr>
      <dsp:spPr>
        <a:xfrm>
          <a:off x="3340793" y="1461651"/>
          <a:ext cx="1366688" cy="867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E63B52-A3B3-4B79-9B17-64190C30B7D2}">
      <dsp:nvSpPr>
        <dsp:cNvPr id="0" name=""/>
        <dsp:cNvSpPr/>
      </dsp:nvSpPr>
      <dsp:spPr>
        <a:xfrm>
          <a:off x="3492647" y="1605912"/>
          <a:ext cx="1366688" cy="8678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BODY</a:t>
          </a:r>
          <a:endParaRPr lang="ro-RO" sz="2000" kern="1200" dirty="0"/>
        </a:p>
      </dsp:txBody>
      <dsp:txXfrm>
        <a:off x="3518065" y="1631330"/>
        <a:ext cx="1315852" cy="817011"/>
      </dsp:txXfrm>
    </dsp:sp>
    <dsp:sp modelId="{D94422FF-0A39-4433-8DF9-05F0C40FABB3}">
      <dsp:nvSpPr>
        <dsp:cNvPr id="0" name=""/>
        <dsp:cNvSpPr/>
      </dsp:nvSpPr>
      <dsp:spPr>
        <a:xfrm>
          <a:off x="3340793" y="2726976"/>
          <a:ext cx="1366688" cy="867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DF6F9-9914-434D-8EB6-9C1F44EAB22C}">
      <dsp:nvSpPr>
        <dsp:cNvPr id="0" name=""/>
        <dsp:cNvSpPr/>
      </dsp:nvSpPr>
      <dsp:spPr>
        <a:xfrm>
          <a:off x="3492647" y="2871238"/>
          <a:ext cx="1366688" cy="8678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</a:t>
          </a:r>
          <a:r>
            <a:rPr lang="ro-RO" sz="2000" kern="1200" dirty="0"/>
            <a:t>ținut</a:t>
          </a:r>
        </a:p>
      </dsp:txBody>
      <dsp:txXfrm>
        <a:off x="3518065" y="2896656"/>
        <a:ext cx="1315852" cy="8170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5"/>
            <a:ext cx="3037840" cy="466971"/>
          </a:xfrm>
          <a:prstGeom prst="rect">
            <a:avLst/>
          </a:prstGeom>
        </p:spPr>
        <p:txBody>
          <a:bodyPr vert="horz" lIns="91423" tIns="45711" rIns="91423" bIns="45711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348" y="5"/>
            <a:ext cx="3037840" cy="466971"/>
          </a:xfrm>
          <a:prstGeom prst="rect">
            <a:avLst/>
          </a:prstGeom>
        </p:spPr>
        <p:txBody>
          <a:bodyPr vert="horz" lIns="91423" tIns="45711" rIns="91423" bIns="45711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9DC2468-4097-4E1E-BDB4-F45F6C61C8F1}" type="datetimeFigureOut">
              <a:rPr lang="ro-RO"/>
              <a:pPr>
                <a:defRPr/>
              </a:pPr>
              <a:t>14.12.2020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29436"/>
            <a:ext cx="3037840" cy="466971"/>
          </a:xfrm>
          <a:prstGeom prst="rect">
            <a:avLst/>
          </a:prstGeom>
        </p:spPr>
        <p:txBody>
          <a:bodyPr vert="horz" lIns="91423" tIns="45711" rIns="91423" bIns="45711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348" y="8829436"/>
            <a:ext cx="3037840" cy="466971"/>
          </a:xfrm>
          <a:prstGeom prst="rect">
            <a:avLst/>
          </a:prstGeom>
        </p:spPr>
        <p:txBody>
          <a:bodyPr vert="horz" lIns="91423" tIns="45711" rIns="91423" bIns="45711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704CB56-C299-4EE3-AEFB-1FB14B9D202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17690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07.20268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0-10-12T07:50:16.4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14455 6826 0,'27'0'63,"-1"0"-48,9 0-15,1 0 16,-10 0-1,71 0 1,318 44 15,-160 0-15,10-17 0,-1-1-1,28 10 1,325-63 15,-335 18 0,-35-8-15,0-10 0,203 1 15,-239 8-16,-105 18-15,71-9 16,-10-17 0,-34 17-1,140-9 17,-203 18-17,-17 0 1,62-8-16,-27-1 31,45 9-15,166 0 15,-131 0-15,-9 17-1,8 10 1,-26-18-1,142 44 17,-133-45-17,-106-8 1,-18 0-16,18 0 16,9 9-1,88 0 32,-105-9-31,25 0-1,10 0 1,79 9 15,-106 0-15,-35-9-16,35 0 15,-18 0 1,1 0 0,17 0 15,-35 9-15,-1-9-16,10 0 15,-9 0 1,26 0 31,-26 0-47,9 0 15,-1 0 1,10 8 0,-10-8-16,36 0 31,-35 0-16,0 0-15,17 0 16,0 0 0,-8 0-1,25 0 17,-34 0-17,0 0-15,17 9 31,0-9-15,-26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07.20268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0-10-12T07:49:39.7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21264 7188 0,'0'9'94,"9"8"-79,-1-8-15,-8 9 16,9-9 0,0 26 15,-9-26-31,9 0 15,0 17 1,-1 9 15,-8-26-15,18 9 0,-18 8-1,0-8 1,0-9-16,0 8 15,9 36 17,-9-35-17,0-9 1,9-1 62,-9 1-78,0 0 16,0 0-1,0 9 17,0-10-1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07.20268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0-10-12T07:49:41.3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21334 13714 0,'9'0'15,"0"0"1,9 9-1,-1 9-15,18 26 16,-26 88 15,-9-53-15,0-52 0,0 8-1,0 27 1,0-18 15,0-35-15,0 0 156,0-1-157,0 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07.20268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0-10-12T07:49:43.75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30154 10539 0,'9'0'47,"-1"0"-32,10 0-15,17 0 32,-26 0-32,9 0 15,35 0 1,-9 0-1,-27 0-15,63 0 32,-45 0-17,-9 0 1,-17 0 0,53 0 30,-27 9-30,-8-9 15,-1 0 1,-8 0-17,-9 0-15,-1 0 16,-8 9-1,27-9 1,-18 0-16,17 0 31,-17 0-15,0 0 0,0 0-1,8 0 16,-8 0-15,0 0 31,0 0-16,0 0 0,-1 0-15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07.20268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0-10-12T07:51:03.30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19667 10716 0,'18'0'0,"-9"-9"15,26 9-15,97-9 47,-17 0-47,-36 0 16,-17 9-1,141-17 17,-80 17-17,1 0-15,158 0 16,-123 0 0,194 26-1,35 18 1,794 89 31,-653-107-32,-229-8 1,-53-10 0,-124 10-16,309 9 46,-238-27-46,-35 0 32,-18 0-17,247 0 17,-167 0-17,-10 0 1,1 0-1,282 8 32,-406-8-47,203 0 16,-132 0 0,97-8 30,-142-10-30,-34 18 0,-27-9-1,17 0 17,-43 9-17,-10-9 1,1 9-1,-1 0 1,28 0 15,-28-8-31,45 8 16,-36 0 0,10 0-1,-19 0 32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07.20268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0-10-12T07:51:37.9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17330 15531 0,'9'0'281,"9"0"-281,8 0 16,9 0-16,27 0 31,18-9-15,-63 9-16,1 0 16,-1 0-1,1 0 1,132 0 31,-62 0-47,159 0 15,27 0 1,61 0 0,123 0 15,54 27 0,-389-27-15,98 17-1,-115-8-15,299 9 32,-211-18-17,-8 0 1,8 0-1,335 26 32,-423-26-47,132 18 32,9-9-17,-18-9 1,318 0 15,-353 0-15,0 0-1,35 17 1,283-8 15,-239-9-15,-26-17-1,35 17 1,406-27 31,-547 9-47,177 10 16,-18-10 15,511-35 0,-511 9-15,-18 9-1,0 26 1,-17-9 0,220-26 15,-291 35-16,-44-17 1,-44 26 0,8-9-1,230-9 32,-273 18-31,70 0-1,132 0 1,-131-8 0,34 8 15,-114 0-15,-36 0-1,-8 0 1,8 0 15,18 0-15,-17 0-1,8 0 1,0 0 31,-26 0 15,0 0-46,0 0 0,8 0-1,1 8 1,-9-8-1,9 0 1,17 0 31,-26 0-31,-1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07.20268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0-10-12T07:51:39.4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30418 14781 0,'9'0'94,"18"0"-94,8 18 16,0-9-16,9 26 15,80 80 17,-45-36-17,-35-17 1,0-18-1,-8-9 1,8 18 15,-36-53-31,-8 9 16,9-9 0,-9 9 359,-9 44-375,-61 26 15,-1 0 1,-105 45-1,-36 35 1,-17-9 0,70-27-1,53-35 1,45-44 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07.20268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0-10-12T07:51:42.15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18036 14861 0,'-9'0'94,"0"9"-94,0 8 15,-17 1-15,8 8 16,-8 1 0,-27 8-1,0 9 1,-53 62 15,44-53-15,27-18-1,26-17-15,0-1 16,-8-8 0,8-9 30,9 9-46,0 0 32,-9-9-32,-8 9 31,-54 44 0,62-45-15,-8 10-1,-1-9 1,-9 44 15,27-36-15,-26 10 0,17 8-16,-17 9 15,8 0 1,9-26 15,44-9 235,1 9-251,-10-18-15,1 17 16,140 71 0,-140-70-1,43 17 1,-8-8-1,53 26 17,-98-45-17,27 19 1,18 8 0,44 53 15,-71-70-16,9 17 1,0 1 0,-17-19-1,-18-17 1,17 9 15,1 0-15,17 26-1,17 18 1,-34-18 15,-18-35-31,-9 9 16,9-9 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07.20268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0-10-12T07:51:49.8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19376 12047 0,'0'9'62,"9"-9"-62,0 9 16,0 9-16,8 26 15,10 17 1,-1 81 31,-17-116-47,9 27 16,-18-27-16,9 19 15,8 60 16,-8-87-15,-9 8 0,0 27-1,18 0 1,8 71 15,-17-71-15,0 8-1,-9 10 1,9 88 15,-1-53-15,19 8 0,8 98 15,-35-159-16,0-18-15,9 9 16,-9 36 0,9-1-1,-9 0 1,35 98 15,-35-98-15,0 0-1,0-26 1,0 18 0,0 17-1,0 115 17,0-106-17,-9 18 1,0-36-1,1 53 32,-1-52-31,0-1 0,0 0-1,0-26 1,1 18-1,-28 17 17,36-61-17,-9 8-15,1-18 16,-10 54 0,18-36-1,-9 9 16,9-35 63,0 0-94,0 0 16,0 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07.20268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0-10-12T07:51:52.2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28848 11827 0,'18'18'31,"-9"-1"-16,0 98 17,-9-53-32,0 26 15,0 123 1,-9 80 0,-26 115 15,17-238-16,9-80-15,9 53 16,-18 9 0,18-27-1,0 80 17,0-150-32,0 18 15,0-18-15,0 61 31,0-34-15,0 52 15,-8-70-15,8-36-16,0 1 16,0 87-1,8 10 16,-8-71-15,0 17 0,0 1-1,0-9 1,0 8 0,-8 80 30,-1-79-30,9-27 0,0-9-1,0-9 17,0-8-17,0 0 1,0 26-1,0 88 17,0-97-17,0-17-15,0 35 16,0 0 0,0-27-1,-9 1 16,9-10 1,0-8-32,0 0 15,0 35 1,0-9 0,-9-8 15,9-10-16,0-8 1,-9 0 0,9 0 15,0 0 16,0 0-47,0 26 47,0 0-32,0-26-15,0 17 16,0-8 0,0 0-1,9 61 16,-9-26-15,0 0 0,0-18-1,-17-17 1,17-9 31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07.20268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0-10-12T07:51:54.23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21669 16342 0,'9'0'46,"0"0"-46,44 18 32,-35 0-32,26 26 15,-27-27 1,-8 1-16,26 17 31,-17 1-15,44 25 15,-36-25-15,1-28-1,-18 10 1,52 35 15,-52-44 0,0-9-15,9 26 15,-10 1 1,1-18-17,-9-1 1,9-8 109,0-17-110,8-10-15,10 1 16,-9-9-16,17-10 16,79-69 15,-87 87-15,-27 19-1,9 8-15,0-18 16,17-9-1,-8 1 1,26-27 15,-27 35-15,10 1 0,-9-27-1,8-36 16,-26 72-15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07.20268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0-10-12T07:50:23.75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15231 12594 0,'9'0'78,"0"0"-62,17 0-16,1 0 16,-10 0-16,10 0 15,87 9 17,-52 0-17,-35 0 1,-1-9-16,71 8 31,27 10 0,-80-9-31,17 9 16,36 26 0,9 17-1,62 1 16,-133-44-31,0-9 16,71 17 0,-9-8-1,36-1 17,-45 10-17,-18-10 1,89 28 15,88 69 0,-203-87-15,62 17 0,-27-9-1,27-9 16,-62-8-15,18 26 0,0-9-1,52 62 17,-87-79-1,-10-9-31,10 0 31,17 17 0,-35-26 1,-9 9 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07.20268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0-10-12T07:51:55.8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22110 16245 0,'9'0'15,"0"0"1,9 0-16,17 0 31,-26 0-31,26 0 16,27 45-1,17 25 32,-52-17-31,8-18 0,-18 27-1,10 0 1,35 61 15,-45-123-15,-8 9-1,18 0 1,-10-9 0,10 17 15,17 28-16,-27-37 1,-17 10 0,18 17 15,-18-17 0,0-9-15,9-9 78,-9-9-79,9-17-15,0-10 16,17-34-1,-8 17 1,-10 17 0,-8 28-16,9-10 31,0 18-15,18-35 15,-10 8-16,10 1 1,-19 8 0,37-8 31,-45 17-47,8 0 0,1 9 15,9-9 1,-1-17 15,-8 8-15,9 9 15,0-8-15,-18-10-1,17 1 16,-17 17 32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07.20268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0-10-12T07:52:04.80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17242 14376 0,'0'9'63,"0"8"-47,0 10-16,0-10 15,0 10-15,9 17 16,-9-9-16,9 27 15,17 123 17,-8-88-17,-18-62 1,17 62 0,1-26-1,-18 61 16,0-70-15,0 0 0,9-9-1,-9 61 32,0-87-47,0 43 16,9 18-1,-9-8 17,0-54-32,0 18 15,0-17 1,0 26 0,0 35-1,0 71 16,-9-80-15,9-17 0,-18 8-1,9 107 17,9-151-17,0 9-15,-8 1 16,8-1-1,-9 0 32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07.20268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0-10-12T07:52:07.41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31036 14349 0,'0'9'62,"0"0"-62,0 17 16,0 18-16,0 9 16,8 27-1,19 114 17,-18-141-17,0-18-15,-1 0 0,1 27 31,18 9-15,-19 70 15,-8-97-31,0-9 16,0 36 0,0-1-1,9 54 16,-9-71-15,0 8 0,0-8-1,0 97 17,0-26-17,0-36 1,0-9-1,0 18 32,0-79-47,0 35 16,0-9 0,0-9-1,18 53 16,-18-79-15,0 0-16,0 0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07.20268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0-10-12T07:52:10.28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19967 16351 0,'27'-9'78,"-1"9"-63,-8 0-15,17 0 16,-17 0 0,26 0-16,-18 0 0,36 0 31,-9 0-16,-35 0 1,17 0 0,9 0-1,62 0 17,-89 0-17,19 0 1,-1 0-1,18 0 17,-44 0-17,8 0 1,1 0-16,8 0 31,19 0 0,-19 0-15,-8 0 0,8 0-1,36-8 17,-45 8-17,19 0 1,-27 0-16,-1 0 15,54 0 17,-53 0-17,9 0-15,-1 0 16,-8 0 15,9 0-15,8 0 15,-8 0-31,8 0 16,-8 0-1,35 8 17,-44-8-17,8 0 16,19 0 1,-28 0-17,1 0-15,0 0 16,0 0 0,0 0 30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07.20268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0-10-12T07:52:12.70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23186 16466 0,'18'0'32,"26"0"-17,0 0 1,27 0 0,26-9-1,26 9 1,265 0 15,-247 0-15,212 0-1,-159-18 1,238 18 0,80 9-1,-62 9 1,202 8 15,-572-17-15,-45-9-16,44 9 15,-43-9 1,25 18 15,-25-18-15,-28 0-1,10 0-15,35 8 16,132 10 15,-35 0-15,-9-18 15,97 9-15,62-9 15,-229 0-15,-9 0-16,17 0 15,-17 0 1,-1 0 0,10 0 15,-62 0-16,0 0 17,-1 0 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07.20268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0-10-12T07:58:16.2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19332 8749 0,'-9'0'78,"1"0"-78,-1 0 32,0 0-32,0 0 15,0 0-15,0 0 16,-43 18 15,25-18-15,9 0-16,10 0 15,-1 0 1,-18 0 15,19 8 0,-1-8-31,0 0 16,-35 18 31,35-18-31,-9 9-1,-8-9 1,8 9 15,9-9-15,1 0-16,-1 0 15,-18 0 1,19 0-16,-1 8 16,-18-8 15,10 0-16,8 0-15,-9 0 16,9 0 15,-8 0-15,8 9 15,0-9 63,0 0-78,0 0 30</inkml:trace>
  <inkml:trace contextRef="#ctx0" brushRef="#br0" timeOffset="1063.01">18909 8590 0,'18'0'62,"17"9"-46,-9 17-1,-8-17-15,17 18 0,0-1 16,36 18 15,-53-26-31,17 17 16,-17-17 0,8 8-1,9 18 16,-26-26 1,9 8-17,-1 1 1,10 8 0,-1-8 15,-17-10-31,0-8 15,-9 0-15,0 0 16,0 0 31</inkml:trace>
  <inkml:trace contextRef="#ctx0" brushRef="#br0" timeOffset="2632.75">21034 9763 0,'-8'18'125,"-10"-9"-125,0 8 16,1 1 0,-10 8-1,10-17-15,-19 9 16,-17-1-1,18 1 32,26-18-47,0 9 16,-8 0 0,-18 0 15,26-9 16,0 0-32,0 0 63</inkml:trace>
  <inkml:trace contextRef="#ctx0" brushRef="#br0" timeOffset="3423.64">20682 9675 0,'17'18'47,"27"-1"-47,-17 18 16,61 45 15,-26-45-16,-1 27 1,1 0 0,26 17 15,-52-44-15,-19-26-1,10 0 1,-18-9-1,8 0 1,19 9 15,-19-9-15,-8 0 0,0 17-1,8-8 1</inkml:trace>
  <inkml:trace contextRef="#ctx0" brushRef="#br0" timeOffset="5018.67">20117 7223 0,'-9'18'110,"-17"-9"-110,-1 8 15,-8 10 1,-9 8-1,-18-9 1,53-8-16,-17-9 16,-27 26-1,-9 9 17,36-26-17,-1 0-15,27-10 16,-52 19-1,34-18 1,-35 17 15</inkml:trace>
  <inkml:trace contextRef="#ctx0" brushRef="#br0" timeOffset="5776.46">19579 7285 0,'35'0'16,"-17"0"-1,26 0-15,-26 0 16,79 18 15,-53 17-15,18 0-1,-1 27 1,81 70 31,-81-97-47,-25 1 15,-10-19 1,0-8 15,-26 0 1</inkml:trace>
  <inkml:trace contextRef="#ctx0" brushRef="#br0" timeOffset="7332.57">21616 9860 0,'9'0'46,"0"0"-46,0 9 16,0 9 0,0 61-1,-9-8 1,0-36 0,0 9-1,0-18 1,0-17 15</inkml:trace>
  <inkml:trace contextRef="#ctx0" brushRef="#br0" timeOffset="8805.11">21599 9648 0,'-18'0'62,"1"18"-46,-10 0-16,-8 8 16,17 9-16,-35 10 15,9 52 16,27-53-15,17-27 0,0 1-1,0 8 1,0-17-16,0 27 31,0-19-15,0 27-1,26 0 1,62 36 15,-35-71-15,-9 17 0,-9-17-1,54 17 16,-45-8-15,-18-18 15,-8 9-15,-9-9 46,-1 0-46,-8-18-16,18-17 16,35-124 15,-53 27-15,0 105-16,0 1 15,0-9 1,-9 8 31,0 18-32,1 1 1,-1-10 0,-27-26 15,19 35-16,8 0 1,-9 0 0,-26 9 15,27 0-15,8 0-1,-9-9-15,-17 9 16,17-8-16,1-1 15,8 9 126</inkml:trace>
  <inkml:trace contextRef="#ctx0" brushRef="#br0" timeOffset="77751.69">19791 8617 0,'17'0'110,"-8"0"-95,9 0 1,0 0-16,-10 0 16,1 0-16,18 0 15,52 8 32,-70 1-31,17 35-1,1-17 1,-10 8 15,-17 9-15,0-35 0,0 9-1,-17-1 16,8-8-15,0-9-16,0 0 16,-17 9-1,8 0 32,9-9-16,1 0-15,-1 0 15,0 0-15,0 0 15,0 0-15,0 0-1,9 9 79,18-9 156,-9 0-250,9 8 16,8-8-16,18 0 31,-35 0-15,0 0-16,8 9 15,1-9 1,-9 0 0,0 0 15,0 0-16,-1 9 1,1-9-16,9 0 31,-1 9 1,-8-9-17,9 0 1</inkml:trace>
  <inkml:trace contextRef="#ctx0" brushRef="#br0" timeOffset="79333.45">20188 8590 0,'0'0'0,"-27"-17"0,18 8 16,-35-35 0,9-1-1,-44-7 32,61 52-47,-8-9 16,-10 9-1,-17-9 17,45 9-17,-28 0 17,10 0-17,-18 0 16,8 0-15,19 0-16,-10 9 16,-17 17-1,-62 36 17,89-53-17,-10 17 1,10 1-1,8-10-15,-9 36 32,9-35-17,1 17 1,-1 9 0,0 0-1,35 71 16,27-62-15,-17 0 0,43-18-1,80 0 17,-115-26-17,0-9-15,-9 9 16,62-9-1,0 0 17,-79 0-17,17 0 1,0 0 0,1 0-1,25-9 16,-25 0-15,-27 9-16,-1-8 16,10-1-1,8-35 32,-17 35-47,0-9 16,0 1-1,9-1-15,8-35 47,-26 35-31,0-8 0,0-1-1,-18-34 16,1 34-15,8 10 0,-9-1-1,-35-26 32,45 26-47,-10 1 16,0 17 15</inkml:trace>
  <inkml:trace contextRef="#ctx0" brushRef="#br0" timeOffset="126097.75">18424 7179 0,'9'0'78,"-1"0"-78,10 0 16,9 0 0,8 0-1,-18 0-15,28 0 16,-1 0 15,-27 9 0,-8-9-15,9 17 0,-1 19-16,10-1 15,-18 0 1,-9-8 15,0-18-15,-18 8-1,-8 1 1,-27 35 15,35-44-15,9-9-16,0 8 15,-8-8 1,-10 0 0,18 0-16,-17 0 47,17 0-32,-8 0 1,8 0-1,-9-8 17,9 8-17,27 0 63,0 0-62,17 0 0,-26 0-16,52 0 47,-25 0-32,-28 0-15,1 0 16,0 0-1,18 26 17,-27-8-17,8-18-15,-8 9 16,0-1 46,0 1-46,0 0-16,0 0 16,-8 17 15,-10-8 0,9-18-15,0 9-1,-8 8 17,8-17-17,-9 18 1,1 0 0,-1-1 30,9-17-46,-9 0 16,-8 0 0,17 0 15,-17 0 0,8 0-31,0 0 16,10 0-16,-10 0 15,0 0 1,10 0 0,-19 0-1,-17-9 17,26 9-17,1 0-15,-1 0 16,9-8 15</inkml:trace>
  <inkml:trace contextRef="#ctx0" brushRef="#br0" timeOffset="128635.35">18644 7073 0,'0'0'0,"-9"0"63,1 0-63,-1 0 15,0 0 1,0 0-16,-17 0 15,-10-9 17,1 9-1,18 0-31,8 0 16,-9 0-1,0 0 1,-17 0 15,-9 9-15,35-9-1,0 0-15,-8 9 16,8-9 15,0 9-15,-17 8-1,-1 10 17,-17 8-1,44-26-15,-9-9-1,1 9 1,-19 17 15,9 1-15,1-10-1,-10 19 1,10-10 0,-1 9 30,18-26-46,0 9 32,0-9-17,0 35 17,9-9-17,-9-17-15,18-1 16,-10 19-1,1-19-15,9 10 32,-1-10-17,-8-8-15,18 0 16,-10 0 0,10 0-1,8-1 32,-26 1-16,26-9-15,9 9 15,-17-9-15,-18 0-16,26 0 15,-18 0 1,-8 0-16,44 0 16,18 9 15,-54-9-15,10 0-1,-1 0 1,27 0 15,-35 0-15,-9 0 15,0 0-15,79-9 15,-62-17-16,9 8 1,-26 9 0,9 9-16,0-26 31,-10 17-15,-8-18-16,9 1 15,-9-18 1,0-18 15,0 9-15,0 36 15,-9-19-15,9-17 15,0 27-16,-8 8 1,-1 1 0,0 8 15,-9 0-15,9-9-1,-8 10 1,-10-1 31,10 0-32,8 0 1,9 0 0,-44-8 15,35 17-16,-9 0 1,10 0 0,-10 0 15,9 0 31,0 0-62,-8 0 32,-1 0-17,18-9 1</inkml:trace>
  <inkml:trace contextRef="#ctx0" brushRef="#br0" timeOffset="173596.99">16475 6138 0,'0'9'313,"0"0"-298,9-9 1,8 0 0,-17-9-1,9 9 1,-9-9-1,0 1 1,0-19 15,0 18-15,-9 9 46,0 0-46,1 0-16,-1 0 16,0 0-1,0 0 32,0 0-31,-8 0-1,-1-9-15,0 9 16,1 0 0,8 0-1,0 0 813</inkml:trace>
  <inkml:trace contextRef="#ctx0" brushRef="#br0" timeOffset="179012.73">16413 6138 0,'0'27'47,"0"43"-31,0 19-16,0 16 15,-26 1-15,-1 176 32,9 71-17,10 53 1,8 247 15,17-318-15,10-159-16,8-17 15,-26 0-15,8-1 16,-8 371 15,-9-88-15,18-141 0,-18 0-1,0-53 1,0 300 31,0-459-32,0 89 1,18 17 0,-27 167 15,-18-176-16,18-79-15,-26 35 16,-35 274 0,-19 379 31,89-671-47,-8 62 15,8-44 1,0 36 31,0-133-32,8-18-15,-8 1 16,9 34 0,9 28 15,-18 34-16,0 27 1,0-9 0,0-88-16,18 44 15,-10-17 17,10-80 139,44 0-171,61 0 16,80-27-16,70-8 16,107-27-16,1507-141 31,-1076 133-15,-255 52-1,-168 0 1,212 54 31,-353-36-32,-18-18 1,-44-8 0,142-10 15,-133 36-16,70 0 1,283 0 0,511 44 31,-846-44-47,158 9 15,1 26 1,123-8 15,88 17 0,-441-26-15,282 8 0,424 27 30,-671-53-46,159 44 16,-141-44 0,-17 18-16,334-1 31,-175-8-15,-151-9-16,229 18 15,10-1 1,-80 1 15,97-9-15,-9 9 15,-362-18-15,142 8-1,105 10 32,-281-18-47,-19 0 16,1 0 15,176 0 0,-44-9-15,-97 0-1,9 1 1,-10-28 0,-43 36-1,-9-9 32,0 1-47,0-89 16,-17-159-1,-89-423 17,44 247-17,62 238 1,-35-53-16,-53-274 16,-1 1-1,-34-318 16,105 653-15,1 17 0,8-176-1,-26-8 1,8 193-16,-17-353 31,18 204-15,8 167-16,-35-106 15,9 26 1,-80-308 31,54 300-47,8 8 16,27 54-1,-44-98 16,17 18 1,18 71-17,-18-71 1,-44-80 15,44 195-15,1-9-1,-1 9 1,-44-80 15,53 124-15,18 17 0,0 1 15,-1 8-16,-8-35 17,27 62-17,8 17-15,0 0 16,0 18 78,0 0-79,0 0 1,-273 106 0,-79-35-1,-124 17 16,35-9-15,-168 27 15,371-97-15,133 9-16,-80-18 16,17 9-1,-25 17 1,-239 18 15,185-17-15,-26-1-1,-18-8 1,-335 8 15,335-8-15,176-9-1,-17 26 1,-9-9-16,-97 1 16,-282 17 15,256-18-15,26-8-1,18-18 1,-1 9-1,-202 17 17,220 1-17,-17-10 1,18-17 0,-416-44 30,416 27-30,-27-10 0,44-17-1,-9 18 1,-71 8 15,142 0-15,-18 1-1,-9-1 1,-229-17 31,318 35-47,-98-27 31,45 18-15,61-8-16,-114-1 31,123 9-15,-9 1-1,0 8 1,-105-9 15,43 9-15,1 0-1,-10 0 1,80 0-16,-238-18 47,221 18-47,-27-9 31,26 9-15,1-9-1,43 9 17,-17 0-17,-18 0 1,-70 0 15,79 0-15,0 0-1,9 0 1,-97 0 31,115 0-47,-18 0 31,-18 0-15,-62 0 15,98 0-31,-36 9 16,9-9-1,-17 9 1,-45-9 15,53 0-15,36 0-16,8 0 15,-26 0 1,-9 0 31,44 0-31,-8 0-1,8 0 1,0 0-16,-9 0 15,-26 0 17,27 0-17,8 0 32,0 0 31,-9 0-62,10 0-16,-1 0 16,0 0-1,0 0 1,0 0 15,0 0 0,1 0-15,-1 0 46</inkml:trace>
  <inkml:trace contextRef="#ctx0" brushRef="#br0" timeOffset="181651.87">20108 5971 0,'0'17'78,"0"1"-78,0-9 16,0 0-16,0 0 15,0-1 1,-8 10 15,8-9 1,0 0-17,0-1 1,0 1-16,-18 0 31,9-9 47,9-9-62,-9-26-1,9 0-15,-9-36 16,9-52 31,0 114-31,9 9 77,9 0-93,-9 0 16,0 0 0,-1 0-16,19 0 31,-18 0-16,-1 0 1,1 9-16,9 8 16,8 1 31,-17-9-47,0-9 15,0 9-15,-9-1 47,0 1 16,0 0-48,-9 0 1,-9 8-1,10-8 1,-10 0-16,0 0 16,18 0-1,-53-9 17,36 9-17,-1-9 1,27 0 78,0 0-79,26 0-15,-17 0 16,26 0-1,-27 0 1,54 0 31,-53 0-31,-10 0 15,-8 8-31,9 19 31,-9-18-31,0 0 16,0-1-1,0 10 1,-9 8 15,9 1-15,-8-27-1,-1 9-15,-18 8 47,1-8-31,8-9 0,1 0-1,-1 0 1,9 0-1,-17 0 17,8 0-17</inkml:trace>
  <inkml:trace contextRef="#ctx0" brushRef="#br0" timeOffset="182504.92">20496 6015 0,'9'0'93,"0"0"-77,17 0-16,-8 0 16,9 0-16,70 0 46,-71 0-30,-8 0 0,-9 0-1,-1 0 17</inkml:trace>
  <inkml:trace contextRef="#ctx0" brushRef="#br0" timeOffset="183963.08">20840 5935 0,'0'36'46,"0"8"-46,0 9 32,0-18-32,-17 9 15,8-9-15,0 1 16,9 8 15,-9-44 32,9-9-32,-17-44-15,8-17-1,-9-10 1,-8-52 15,26 114-31,0 9 16,0-26-1,0 9 1,0 17 15,0 0 0,9 9-15,8 0 0,10 0 15,8 0-15,-17 0-16,-10 0 15,10 0 1,-9 0-1,8 0-15,45 35 32,-35 1-17,-19-28-15,-8 1 16,0 0 0,9 17 30,-9-8-30,0-9 0,0 0-1,-9-9 17,-8 0-32,8 0 15,-17 0 1,-1 0-1,-8 0 17,17 0-17,9 0-15,-17-9 16,-1 0 0,19 9 30</inkml:trace>
  <inkml:trace contextRef="#ctx0" brushRef="#br0" timeOffset="187024.94">17560 6403 0,'-9'0'219,"0"9"-203,0 0-16,0-1 15,0-8 1,9 9-16,-8 0 16,-1-9-1</inkml:trace>
  <inkml:trace contextRef="#ctx0" brushRef="#br0" timeOffset="189649.54">17895 6279 0,'8'0'31,"10"9"-16,-9 18-15,9-10 16,-1 72 15,-17-54-15,0 0 0,0 0-1,0 1 1,0 8 15,0-18-15,0-17-1,0 0 1,0 0 0,0 0 46,0-1-46,9 36 31,-9-35-47,0 9 15,0 0 1,9-10 15,-9 1-15,0 0-1,0 0 1,0 0 0,0-1-1</inkml:trace>
  <inkml:trace contextRef="#ctx0" brushRef="#br0" timeOffset="190731.19">17842 6729 0,'17'0'47,"1"0"-31,0 18-16,-10-9 16,28 17-1,-27-17 1,-1 0 15,1 8-15,9 1-1,-1 17 1,-8-35 15,0 0-31,0 9 16,9-9-1,-10 0 17,-8 9-17,9-9 1,0 0 31,-9-18 0,0-8-32,0 8-15,0 1 16,0-10 0,18-35 15,-18 54-16,0-1-15,9 0 16</inkml:trace>
  <inkml:trace contextRef="#ctx0" brushRef="#br0" timeOffset="191871.28">17824 6376 0,'0'0'16,"0"9"0,0-18 93,0-17-93,9 8-16,-9 1 15,18-27 1,8-9 0,-17 35-16,-9 0 15,9 18 1,-1 0 124,1 0-124,9 0-16,0 27 16,-10-27-16,45 79 47,-26-52-47,-18-27 15,-1 9 16,19 8 1,-18-8-17,0-9-15</inkml:trace>
  <inkml:trace contextRef="#ctx0" brushRef="#br0" timeOffset="199278.51">20038 6006 0,'-9'0'93,"0"0"-93,0 0 16,1 0-16,-1 0 16,0 0 15,-9 0-15,9 0-16,1 0 15,-1 0 1,0 0-16,-26 9 47,17-9-32,9 9 1,0-9 0,1 9-1,-10-1 16,9-8 1,0 0-17,9 9 1,-26-9 31,17 0-32,9 9 1,-9-9 0,-8 0 15,8 0 0,0 0 0,0 0 1,0 0-32,0 0 15,-8 0 1,-1 9 15,9-9-15,1 0-1,-1 9-15,0-9 32,0 8-1,9 1 16,-9-9-47,-26 18 31,35-9-15,-9-9-1</inkml:trace>
  <inkml:trace contextRef="#ctx0" brushRef="#br0" timeOffset="201482.86">19579 6050 0,'0'9'250,"0"0"-234,0 0 15,0-1 63,-9-8-79,9 9-15,-8-9 47,8 9-31,-9-9-1,9 9-15,-9-9 16,0 9-16,-17 17 31,34-26 125,1 0-140,0 0-16,0 0 16,0 0-16,0 0 15,26 0 32,-9 0-31,-17 0-1,18 9 1,-10-9 15,1 0-15,-9 0-16,8 9 16,-8-9 296,0 0-296,0 9-1,8-9 1,-8 0 0,0 0-1,0 0 1,17 0-1,-8 0 17</inkml:trace>
  <inkml:trace contextRef="#ctx0" brushRef="#br0" timeOffset="203759.19">19570 6138 0,'9'0'47,"-9"-8"-32,0-1 1,9 0-16,-9 0 15,0 0 1,0-26 15,0 17-15,0 10 0,0-1-16,0 0 62,0 0 532,0 0-579,9 9 1,0 0 47,-9-9 155,0 1-202,0-1 0,0 0-16,0 0 15,8 9 157</inkml:trace>
  <inkml:trace contextRef="#ctx0" brushRef="#br0" timeOffset="209185.47">18353 6429 0,'0'9'15,"0"0"1,9 17-16,9 36 31,-18-53-15,9 9-16,-9-1 15,8 10 1,1 43 15,-9-52-15,0-9-1</inkml:trace>
  <inkml:trace contextRef="#ctx0" brushRef="#br0" timeOffset="210527.69">18397 6429 0,'0'-8'16,"18"-1"-1,-9 9 1,0 0 0,8-9-1,1 9 1,-9 0-1,8 0 1,10 18 15,17 17-15,-26-26-16,-1-9 16,-8 17-1,9 1 32,-18-9 16,0 0-48,-9-9 1,-9 0-16,1 8 15,-19-8 1,1 0 15,26 0-15,0 0-16,1 0 16,-1 0-1,0 0 32,0 0-31,9 9 171,0 0-171,0 0 15</inkml:trace>
  <inkml:trace contextRef="#ctx0" brushRef="#br0" timeOffset="211413.51">18733 6685 0,'8'0'47,"1"0"-31,18 0-16,-1-9 31,-17 9-31,9 0 16,17 0-1,27 0 17,-45 0-17,-8 0-15,9 0 16,-10 0-1</inkml:trace>
  <inkml:trace contextRef="#ctx0" brushRef="#br0" timeOffset="212657.81">19041 6579 0,'9'0'0,"-9"9"16,9 9-16,-9-9 15,0 17 1,9-8 15,-9-1-15,0-8 15,-18-26 47,0-10-78,10-8 16,-10-1-16,9 1 16,9-27 15,0 54-31,0-10 15,-9 9 1,9 0 0,9 9 77,0 0-77,0 0 0,8 0-16,-8 0 15,9 0 1,8 0 0,-8 0 15,-9 0-16,0 0-15,-1 0 16,10 0 0,-18 9 15,0 0 16,0 0-32,-9 8 17,-8 1-17,8-18 1,9 18 0,-18-18-1,0 9 16,10-9-31,-10 0 16,9 0 0,-8 0-1,-10 0 17,1 0-17,17 0 1,0 0 31</inkml:trace>
  <inkml:trace contextRef="#ctx0" brushRef="#br0" timeOffset="213666.46">15443 5256 0,'0'9'62</inkml:trace>
  <inkml:trace contextRef="#ctx0" brushRef="#br0" timeOffset="213944.43">15522 5777 0,'0'0'16,"0"35"-1,18 9 1,-18-26 0,0-1-1,0 19 1,9-10 0</inkml:trace>
  <inkml:trace contextRef="#ctx0" brushRef="#br0" timeOffset="214110.12">15628 6218 0,'0'0'0,"0"17"15,0 10 17,0-10-17,0-8 1</inkml:trace>
  <inkml:trace contextRef="#ctx0" brushRef="#br0" timeOffset="214276.79">15646 6641 0,'0'0'0,"0"27"15,0 43 1,-9 36 15,9-80-15</inkml:trace>
  <inkml:trace contextRef="#ctx0" brushRef="#br0" timeOffset="214424.44">15628 7144 0,'0'0'0,"0"35"0,0 62 31,-9 88-15,0-114 15</inkml:trace>
  <inkml:trace contextRef="#ctx0" brushRef="#br0" timeOffset="214593.66">15610 7938 0,'0'0'0,"0"114"16,-8-34 0,8-28-1,-9 1 1,9-44 0</inkml:trace>
  <inkml:trace contextRef="#ctx0" brushRef="#br0" timeOffset="-214722.29">15593 8564 0,'0'0'0,"0"123"31,0-70-31,0 132 32,-18-61-17,18-54-15,-9 10 16,1 26-1,8-27 1</inkml:trace>
  <inkml:trace contextRef="#ctx0" brushRef="#br0" timeOffset="-214620.91">15558 9534 0,'0'26'16,"0"-52"-16,0 70 0,0-26 0,0-10 15</inkml:trace>
  <inkml:trace contextRef="#ctx0" brushRef="#br0" timeOffset="-213005.34">15804 5265 0,'0'0'0,"9"0"0,9 0 16,44 0 15,-27 0-15,-17 0-16,-10 0 16,98 35-1,-79-35 1</inkml:trace>
  <inkml:trace contextRef="#ctx0" brushRef="#br0" timeOffset="-212810.75">16395 5336 0,'36'9'31,"-28"-9"-31,10 8 16,-9-8 0,17 0-16</inkml:trace>
  <inkml:trace contextRef="#ctx0" brushRef="#br0" timeOffset="-212451.02">16951 5380 0,'0'0'0,"26"0"15,1-18-15,43 18 16,27-9 0,203-26 30,-264 26-30,25 0 0,-17 1-1,9-1 1,-17-9 15,-19 18 0</inkml:trace>
  <inkml:trace contextRef="#ctx0" brushRef="#br0" timeOffset="-212249.33">17859 5265 0,'0'0'0,"18"0"15,-9 0-15,0 0 16,35 0 15,35 9-15,-26-9-16,97 0 15</inkml:trace>
  <inkml:trace contextRef="#ctx0" brushRef="#br0" timeOffset="-212097.58">18741 5239 0,'0'0'0,"9"0"16,0 0-1,0 0 17</inkml:trace>
  <inkml:trace contextRef="#ctx0" brushRef="#br0" timeOffset="-211914.84">19094 5265 0,'0'0'0,"9"0"16,0 0 15,8 9-15,36 0 0</inkml:trace>
  <inkml:trace contextRef="#ctx0" brushRef="#br0" timeOffset="-211768.12">19368 5300 0,'0'0'0</inkml:trace>
  <inkml:trace contextRef="#ctx0" brushRef="#br0" timeOffset="-210516.97">16916 5495 0,'9'0'31,"26"0"-15,-26 8-1,-9 10-15,8-9 16,-8 17-1,0 27 1,0-9 15,0-26-15,0-9 0,0 8-1,0 36 32,0-44-47,0 0 16,0 0-1,0 17 17,0-8-17,0-1 1,0 45-1,0-44 1</inkml:trace>
  <inkml:trace contextRef="#ctx0" brushRef="#br0" timeOffset="-209535.22">16845 5900 0,'9'0'63,"0"0"-63,0 0 15,-1 0-15,28 18 16,-10 26-1,-8-18 1,8 1 15,-17-27 1,0 0-32,0 9 15,0-9-15,8 17 16,-8-17 62,0 0-62,0 0-1,-1 0 16,1 0-31,-9-8 32,0-1-32,9-9 15,-9-70 17,0 35-17,0 9 1,0 26-1,-9 18 64</inkml:trace>
  <inkml:trace contextRef="#ctx0" brushRef="#br0" timeOffset="-208680.99">16880 5609 0,'0'-9'62,"18"1"-62,-9-10 16,26-17 0,18-27-1,-44 53-15,17-26 31,-17 35 63,0 0-78,0 0-16,0 0 15,8 17-15,-8-8 16,-9 27 0,9 16 15,0-43-15,-9 0-16,0 0 15,9 9 1,8-1-1,-17 1-15,9-9 32</inkml:trace>
  <inkml:trace contextRef="#ctx0" brushRef="#br0" timeOffset="-207264.4">17374 5662 0,'0'9'62,"0"17"-62,0-8 16,18 44 0,-18-45-1,0 1 1,0 0 0,0-1-1,0-8 16,0-18 32,0-35-47,0 0-16,9 9 15,0-53 1,8 35 15,-17 44-15,0-9-1,9 18 1,0 0 62,9 9-62,-10 9-16,10-9 15,0 26 1,-10-26-16,1-9 16,18 35-1,-18-26-15,8 17 16,1-8 31,-9-18 15,-1-35-46,28-36-1,-19 27-15,1 9 16,-9-1 0,0 36-16,-9-8 31,8 8 16,1 0-32,18 0 17,-18 26-17,8 53 1,-17-8 0,0-9-1,0-9 16,0-45-15</inkml:trace>
  <inkml:trace contextRef="#ctx0" brushRef="#br0" timeOffset="-206661.51">17895 5671 0,'8'0'16,"19"9"0,-9-9-16,26 9 15,26-9 32,-52 8-31,0-8-1,17 0 1,-9 0 0</inkml:trace>
  <inkml:trace contextRef="#ctx0" brushRef="#br0" timeOffset="-205364.59">18256 5680 0,'9'0'15,"0"0"-15,-9 9 16,0 8-16,0 45 31,0-18-15,0-18-16,0 1 16,0 17-1,0 0 16,0-53 16,0-17-31,-9-27 0,0 9-16,-17-53 15,8 9 16,18 61-31,0-8 16,0 26 31,0 0-31,0 0-1,0-8 16,9 17-15,0 0-16,0 0 16,-1 0-1,37 26 32,-28-26-47,-8 9 16,0 0-1,0 0 1,8 44 15,-8-18-15,-9-17 0,0 8-1,9 0 16,-27-26 63,1 0-94,8 0 16,-9 0-16,9 0 15,1 0 1,-10 0 15,9 0 1,0 0-1,0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07.20268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0-10-12T07:50:25.26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20726 12682 0,'26'0'47,"27"0"-47,9 0 15,-9 0-15,26 0 16,9 0 15,-70 0-31,35 9 16,0 26-16,53 18 16,8 9-1,133 70 16,-141-79-15,-9-26 0,9 8-1,-36-17 1,160 70 31,-195-79-32,141 61 1,36-61 31,-133-9-31,-17 9-1,-9-9 1,18 9 15,-54 0-15,10-9-1,-1 0 1,9 0 31,-17 0-47,-9 8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07.20268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0-10-12T07:50:31.05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15152 10178 0,'9'0'16,"-1"0"0,19 0-16,52 0 31,-26 0-16,-35 0-15,44 0 16,-18 0 0,17 0-1,10 0 1,8 0 0,124-9 30,-150 9-46,18 0 0,61-9 32,9 9 15,-106 0-47,36 0 15,8 0 1,36 0-1,202 0 32,-255-9-47,79 9 16,-17 0 0,61 0 15,-62 0 0,-87 0-31,8 0 0,44 0 31,-17 0-15,131 0 15,-96 0-15,-44 0-1,0 0 1,44 0 31,-89 9-47,10-9 16,8 0-1,-17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07.20268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0-10-12T07:50:32.50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20893 9419 0,'9'0'94,"26"0"-94,18 0 15,0 0-15,18 0 16,43 0 0,169 0 15,-81 27-15,-7-10-1,-10 1 16,-97-18-31,-18 0 16,160 26 15,-124-17-15,-62-9-16,62 0 16,-9 9-1,-9-9 1,62 18 15,-97-18-15,-9 0-1,0 0 1,88 17 15,-79-17-15,-27 0-1,10 0 1,-10 0 0,9 9-1,10-9 1,-10 0-16,27 9 31,-27-9-15,-9 0-1,-8 0 1,-9 0 0,0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07.20268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0-10-12T07:48:55.99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19465 9349 0,'17'0'188,"1"0"-173,8 0-15,10 0 16,16 0 0,1 0-16,53 0 15,238-27 32,-273 27-47,-27 0 0,35 0 16,1 0 15,43 9-15,186 0 15,-186-9-16,-52 0-15,-1 0 16,63 0 0,8 0-1,291 9 32,-344-9-47,282 35 16,-87-9-1,316-17 32,-299 9-31,-35-18 0,-18 17-1,203 36 16,-203-44-15,-1-9 0,-16 0-1,-45 0 1,62 0 15,-177 0-15,-8 0-16,97 0 15,-62 0 1,97 0 15,-79 0 1,8 0-17,36 0 1,-27-17-1,89 8 17,-168 9-32,44 0 15,8 0 1,37 0 0,104-27 15,-104 27 0,-28-17-31,-17 8 16,-9-9 15,18 1-15,-35-1 15,-45 18-16,10 0 1,-19-9-16,98 0 47,-89 9-47,36 0 16,17 0-1,1 0 1,-27 0-1,-36 0 17,-8 0 15,0 0 15,-9-9-46,9 9-1,0 0-15,-1 0 16,28-8 31,-27 8-47,-1 0 15,-8-9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07.20268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0-10-12T07:49:02.36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19429 11942 0,'0'-9'47,"0"0"-32,9 9-15,18 0 16,-10-9 0,10 9-1,70-18 1,97 18 0,670-44 15,-644 44-16,36 0-15,185 0 16,71 9 0,343-9 31,-528 0-47,-10 0 15,-70 0 16,97 0 1,-291 0-17,53 0 1,-9 0 0,123 0 15,-61 0-16,-53 0-15,105 18 16,36-9 0,-44 8-1,53 1 17,17 26-17,-43-35 16,34 26-15,1-26 0,185 35 15,-292-35-15,-69-9-16,25 17 15,-87-17 1,17 0 15,-27 0-15,-8 0-1,0 0 17,18-8-1,34-10-16,1 18 1,9 0 0,78-26 15,-104 17-15,-28 0-16,1 9 15,-9 0 1,0 0 31,8 0-47,1 0 15,8-9 1,80 0 15,-97 0 0,0 9 16,0 0-31,-1 0 0,1 0-16,9 0 15,-9-8 1,52-10 31,-25 18-47,-10 0 15,-26-9 1,18 9 15,-9-9 0,-1 9 1,1-8 46,0 8-63,-9-9-15,9 9 32,0 0-32,-1 0 15,1 0-15,0-9 16,0 0 15,-9 0-15,9 9-1,-9-9 173,0 1-172,0-1-1,0-18-15,0 1 16,-9-1-1,-9-43 1,1-10 0,-45-87 15,35 105-15,-8-52 15,35 87-31,-53-96 31,27 61-15,8 0-1,-17-8 1,17-1 0,-17-44 15,0 71 0,35 18-31,-18-18 16,9 17-1,0 1 1,9-1-16,-8-70 31,8 36-15,0-10-1,0 18 1,0-53 31,8 89-31,1-19-1,9-17 1,-9 1-1,17-1 17,-8 35-17,-9-17 1,17-18 15,-17 18-15,17-1-1,-17 10 1,18-18 15,-27 26 1,8 9-17,-8 0 1,9 9-1,0-26 17,-9 17-17,0 0 1,9 9 0,-9-9 15,0 1 0,0-1-15,0-9-1,9-8 17,-9 17-17,0 0 1,9 0-16,-9-8 15,8 17 17,-8-18-1,0 27 31,-17 8-46,17-8-16,-27 62 16,-8 52-1,-44 18 17,-27 98-17,53-116 16,9-17-15,17-27 0,-26 89-1,18-1 17,17-87-17,10 8 1,-19 71 15,27-115-15,0 9-16,0-18 15,0 18 1,0 44 0,35 97 15,1-62-16,-10-88-15,1 45 16,8-45 0,-9 9 15,-17-53 0,18-53-15,184-344 15,-175 300-15,34-18-16,18-123 15,-61 44 17,-18-53-1,-18 159-16,9 53-15,-18-36 16,9 18 0,9 0-1,-44-35 17,35 44-17,1 17-15,-1-8 16,-9-18-1,-35-44 32,44 88-47,9-8 16,-17-19 15,8 19-31,-9-63 31,18 63-15,0-1 0,0-17-1,0-45 17,0 63-17,0-10-15,0-8 16,0 0-1,0-18 17,9-18-1,0 36-15,-9 17 15,0 27 94,0 0-125,0 9 15,0 26-15,-18 18 16,1 61 0,-10 9-1,1-17 1,17-36 0,-9 18-1,10-26 1,-28 52 15,19-52-15,8-1-1,-9 1 1,-17 17 15,26-61-15,9-10-1,-9-8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07.20268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0-10-12T07:49:05.5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19535 9604 0,'0'9'32,"0"0"-1,-9 9-31,-8 70 31,8-26-15,0-18-1,9-9-15,-9 36 16,9-45 0,0 9-1,0 62 17,9-61-32,0 43 15,0 9 1,-9-9-1,8 116 17,10-81-17,-9 10 1,17-10 0,18 133 15,-8-106-16,8-44 1,-18 0 15,1-35-31,-1 106 32,-17-115-17,-9-9 1,0-18-1,0 9 17,-9-35 77,-26-52-93,-18-10-16,0-18 15,0 10-15,18 43 16,8 10 0,27 8-1,-8 9 1,8-9-1,-9 9 1,-62-79 15,45 8-15,17 45-16,9-1 16,0-34-1,-9-10 1,9-26-1,53-35 17,-26 35-1,-10 61-31,-8 1 16,9-9-1,-10-27 1,10-43-1,53-71 17,-54 114-17,1 27 1,0-18 0,26-17 15,-36 61-31,10-17 31,-9 0-15,17-18-1,-17 9 1,53-71 15,-36 53-15,-17 36-16,-9-1 15,18-17 1,-9 0 15,-9 26-15,0-17 0,-18 18-1,0-10 1,-26-61 15,35 61-15,-8 1-1,8 17-15,0 0 16,9 1 0,-17 8 30,8 8-30,-18 19 0,1 8-1,8 0 1,-17 54 15,17-63-15,9-8-1,9-10-15,-8 1 16,8 9 0,0-9-1,-9 35 1,9 106 15,9-80-15,-1 10-1,1 17 1,18 114 15,-27-167-15,0-17-16,0-1 16,9 71-1,-9-35 1,-9 115 31,0-125-32,-9 63 1,9-18 0,-8 27 15,17-71-16,0-9-15,0-9 16,0 71 0,17 79-1,1-70 32,-18-107-47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07.20268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0-10-12T07:49:37.03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17304 10716 0,'9'0'188,"-1"0"-188,10 0 15,0 0-15,26 0 32,0-9-17,-35 9-15,26 0 16,-17 0 0,-1 0-1,10 0 16,-1 0-15,-8 0 0,-1 0-1,28 0 1,-10 0 0,-18 0-16,19 0 31,-27 0-31,8 0 15,1 0 1,-9 0 0,26 0 15,-17 0-15,-10 0-1,10 0 1,0 0 31,-10 0-16,10 0-15,9 0 15,-19 0 47,1 0-62,0 0-16,0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5"/>
            <a:ext cx="3037766" cy="466921"/>
          </a:xfrm>
          <a:prstGeom prst="rect">
            <a:avLst/>
          </a:prstGeom>
        </p:spPr>
        <p:txBody>
          <a:bodyPr vert="horz" lIns="91423" tIns="45711" rIns="91423" bIns="457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96" y="5"/>
            <a:ext cx="3038887" cy="466921"/>
          </a:xfrm>
          <a:prstGeom prst="rect">
            <a:avLst/>
          </a:prstGeom>
        </p:spPr>
        <p:txBody>
          <a:bodyPr vert="horz" lIns="91423" tIns="45711" rIns="91423" bIns="45711" rtlCol="0"/>
          <a:lstStyle>
            <a:lvl1pPr algn="r">
              <a:defRPr sz="1200"/>
            </a:lvl1pPr>
          </a:lstStyle>
          <a:p>
            <a:fld id="{7BADC96B-6589-4D73-A91E-9CB7D55B209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3" tIns="45711" rIns="91423" bIns="4571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592" y="4474489"/>
            <a:ext cx="5609217" cy="3660139"/>
          </a:xfrm>
          <a:prstGeom prst="rect">
            <a:avLst/>
          </a:prstGeom>
        </p:spPr>
        <p:txBody>
          <a:bodyPr vert="horz" lIns="91423" tIns="45711" rIns="91423" bIns="4571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8829481"/>
            <a:ext cx="3037766" cy="466921"/>
          </a:xfrm>
          <a:prstGeom prst="rect">
            <a:avLst/>
          </a:prstGeom>
        </p:spPr>
        <p:txBody>
          <a:bodyPr vert="horz" lIns="91423" tIns="45711" rIns="91423" bIns="457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96" y="8829481"/>
            <a:ext cx="3038887" cy="466921"/>
          </a:xfrm>
          <a:prstGeom prst="rect">
            <a:avLst/>
          </a:prstGeom>
        </p:spPr>
        <p:txBody>
          <a:bodyPr vert="horz" lIns="91423" tIns="45711" rIns="91423" bIns="45711" rtlCol="0" anchor="b"/>
          <a:lstStyle>
            <a:lvl1pPr algn="r">
              <a:defRPr sz="1200"/>
            </a:lvl1pPr>
          </a:lstStyle>
          <a:p>
            <a:fld id="{FF43F953-5E61-4861-905F-A30CF38C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243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CFB60-8876-437B-B10C-9EED07198A4A}" type="datetime1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49827-0D37-4BC1-8194-1F7D22ACE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2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A1E05-D9DE-44D2-8C4E-963827F6F89B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FC679-D74F-4B52-86C9-2DB000B23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3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7064A-EF4E-4CD5-9822-853096BE2BE2}" type="datetime1">
              <a:rPr lang="en-US" smtClean="0"/>
              <a:t>12/14/2020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3A245-2D1E-4213-954C-7AA1CD5EC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8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33BCD-9DCD-49FE-98FA-6623A5BB00DC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D6CB4-6B7B-40A6-AFFC-DA004DAF96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2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B5755-97D1-430F-9C53-C16A521BB4EB}" type="datetime1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15AA9-5E4F-4899-892D-24B53E5F33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8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E9B2F-8990-4B6C-BDD7-5CDB10C53988}" type="datetime1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F9030-1504-48FE-A63E-F05D143C38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0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53659-B31D-4181-B94E-1C11D9D2CA07}" type="datetime1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4082F-71B5-47B1-AED9-7619B6A86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6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AF167-6C44-4B5D-A293-28E7D6C47BA5}" type="datetime1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E2DD1-9D90-4D65-BCA0-3526ED027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0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68FC6-BEE5-4357-AA20-66A76CE43AF6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10F40-A66C-43FD-B8B9-92F1F15164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0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404018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65138" y="6459538"/>
            <a:ext cx="2619375" cy="365125"/>
          </a:xfrm>
        </p:spPr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fld id="{7496EB56-85B6-4CAF-A877-AA415EEFEA2F}" type="datetime1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538"/>
            <a:ext cx="4648200" cy="365125"/>
          </a:xfrm>
        </p:spPr>
        <p:txBody>
          <a:bodyPr/>
          <a:lstStyle>
            <a:lvl1pPr algn="l"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779F2A8-5F4E-4F3A-BBC1-941A553617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4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2D0BA-3ABD-46BF-B438-C56DC0291BAD}" type="datetime1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E164D-4442-4B8C-9CF7-CEFEEAB1BB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5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dirty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06DCA460-8C99-4B78-82DD-0E25D29E216C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cap="all" baseline="0" dirty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 dirty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13B37B50-E057-4988-8F9B-5BA3E91B3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800" y="1738313"/>
            <a:ext cx="99663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7" r:id="rId2"/>
    <p:sldLayoutId id="2147483673" r:id="rId3"/>
    <p:sldLayoutId id="2147483668" r:id="rId4"/>
    <p:sldLayoutId id="2147483669" r:id="rId5"/>
    <p:sldLayoutId id="2147483670" r:id="rId6"/>
    <p:sldLayoutId id="2147483674" r:id="rId7"/>
    <p:sldLayoutId id="2147483675" r:id="rId8"/>
    <p:sldLayoutId id="2147483676" r:id="rId9"/>
    <p:sldLayoutId id="2147483671" r:id="rId10"/>
    <p:sldLayoutId id="2147483677" r:id="rId11"/>
  </p:sldLayoutIdLst>
  <p:hf hdr="0" ft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0.emf"/><Relationship Id="rId5" Type="http://schemas.openxmlformats.org/officeDocument/2006/relationships/image" Target="../media/image7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ristian.ionita@ase.ro" TargetMode="External"/><Relationship Id="rId2" Type="http://schemas.openxmlformats.org/officeDocument/2006/relationships/hyperlink" Target="https://online.ase.r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ristian.ionita@softmentor.ro" TargetMode="External"/><Relationship Id="rId4" Type="http://schemas.openxmlformats.org/officeDocument/2006/relationships/hyperlink" Target="mailto:crionita@ie.ase.ro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customXml" Target="../ink/ink11.xml"/><Relationship Id="rId18" Type="http://schemas.openxmlformats.org/officeDocument/2006/relationships/image" Target="../media/image20.emf"/><Relationship Id="rId26" Type="http://schemas.openxmlformats.org/officeDocument/2006/relationships/image" Target="../media/image24.emf"/><Relationship Id="rId39" Type="http://schemas.openxmlformats.org/officeDocument/2006/relationships/customXml" Target="../ink/ink24.xml"/><Relationship Id="rId3" Type="http://schemas.openxmlformats.org/officeDocument/2006/relationships/customXml" Target="../ink/ink6.xml"/><Relationship Id="rId21" Type="http://schemas.openxmlformats.org/officeDocument/2006/relationships/customXml" Target="../ink/ink15.xml"/><Relationship Id="rId34" Type="http://schemas.openxmlformats.org/officeDocument/2006/relationships/image" Target="../media/image28.emf"/><Relationship Id="rId42" Type="http://schemas.openxmlformats.org/officeDocument/2006/relationships/image" Target="../media/image32.emf"/><Relationship Id="rId7" Type="http://schemas.openxmlformats.org/officeDocument/2006/relationships/customXml" Target="../ink/ink8.xml"/><Relationship Id="rId12" Type="http://schemas.openxmlformats.org/officeDocument/2006/relationships/image" Target="../media/image17.emf"/><Relationship Id="rId17" Type="http://schemas.openxmlformats.org/officeDocument/2006/relationships/customXml" Target="../ink/ink13.xml"/><Relationship Id="rId25" Type="http://schemas.openxmlformats.org/officeDocument/2006/relationships/customXml" Target="../ink/ink17.xml"/><Relationship Id="rId33" Type="http://schemas.openxmlformats.org/officeDocument/2006/relationships/customXml" Target="../ink/ink21.xml"/><Relationship Id="rId38" Type="http://schemas.openxmlformats.org/officeDocument/2006/relationships/image" Target="../media/image30.emf"/><Relationship Id="rId2" Type="http://schemas.openxmlformats.org/officeDocument/2006/relationships/image" Target="../media/image4.gif"/><Relationship Id="rId16" Type="http://schemas.openxmlformats.org/officeDocument/2006/relationships/image" Target="../media/image19.emf"/><Relationship Id="rId20" Type="http://schemas.openxmlformats.org/officeDocument/2006/relationships/image" Target="../media/image21.emf"/><Relationship Id="rId29" Type="http://schemas.openxmlformats.org/officeDocument/2006/relationships/customXml" Target="../ink/ink19.xml"/><Relationship Id="rId41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emf"/><Relationship Id="rId11" Type="http://schemas.openxmlformats.org/officeDocument/2006/relationships/customXml" Target="../ink/ink10.xml"/><Relationship Id="rId24" Type="http://schemas.openxmlformats.org/officeDocument/2006/relationships/image" Target="../media/image23.emf"/><Relationship Id="rId32" Type="http://schemas.openxmlformats.org/officeDocument/2006/relationships/image" Target="../media/image27.emf"/><Relationship Id="rId37" Type="http://schemas.openxmlformats.org/officeDocument/2006/relationships/customXml" Target="../ink/ink23.xml"/><Relationship Id="rId40" Type="http://schemas.openxmlformats.org/officeDocument/2006/relationships/image" Target="../media/image31.emf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28" Type="http://schemas.openxmlformats.org/officeDocument/2006/relationships/image" Target="../media/image25.emf"/><Relationship Id="rId36" Type="http://schemas.openxmlformats.org/officeDocument/2006/relationships/image" Target="../media/image29.emf"/><Relationship Id="rId10" Type="http://schemas.openxmlformats.org/officeDocument/2006/relationships/image" Target="../media/image16.emf"/><Relationship Id="rId19" Type="http://schemas.openxmlformats.org/officeDocument/2006/relationships/customXml" Target="../ink/ink14.xml"/><Relationship Id="rId31" Type="http://schemas.openxmlformats.org/officeDocument/2006/relationships/customXml" Target="../ink/ink20.xml"/><Relationship Id="rId4" Type="http://schemas.openxmlformats.org/officeDocument/2006/relationships/image" Target="../media/image13.emf"/><Relationship Id="rId9" Type="http://schemas.openxmlformats.org/officeDocument/2006/relationships/customXml" Target="../ink/ink9.xml"/><Relationship Id="rId14" Type="http://schemas.openxmlformats.org/officeDocument/2006/relationships/image" Target="../media/image18.emf"/><Relationship Id="rId22" Type="http://schemas.openxmlformats.org/officeDocument/2006/relationships/image" Target="../media/image22.emf"/><Relationship Id="rId27" Type="http://schemas.openxmlformats.org/officeDocument/2006/relationships/customXml" Target="../ink/ink18.xml"/><Relationship Id="rId30" Type="http://schemas.openxmlformats.org/officeDocument/2006/relationships/image" Target="../media/image26.emf"/><Relationship Id="rId35" Type="http://schemas.openxmlformats.org/officeDocument/2006/relationships/customXml" Target="../ink/ink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WindowOrWorkerGlobalScope/fetch" TargetMode="External"/><Relationship Id="rId2" Type="http://schemas.openxmlformats.org/officeDocument/2006/relationships/hyperlink" Target="http://javascript.info/async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63" y="758825"/>
            <a:ext cx="10058400" cy="35655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Multimedia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138" y="4456113"/>
            <a:ext cx="10058400" cy="1143000"/>
          </a:xfrm>
        </p:spPr>
        <p:txBody>
          <a:bodyPr rtlCol="0"/>
          <a:lstStyle/>
          <a:p>
            <a:pPr fontAlgn="auto">
              <a:defRPr/>
            </a:pPr>
            <a:r>
              <a:rPr lang="en-US" cap="none" dirty="0"/>
              <a:t>conf. </a:t>
            </a:r>
            <a:r>
              <a:rPr lang="ro-RO" cap="none" dirty="0"/>
              <a:t>d</a:t>
            </a:r>
            <a:r>
              <a:rPr lang="en-US" cap="none" dirty="0"/>
              <a:t>r. Cristian </a:t>
            </a:r>
            <a:r>
              <a:rPr lang="en-US" cap="none" dirty="0" err="1"/>
              <a:t>Ioni</a:t>
            </a:r>
            <a:r>
              <a:rPr lang="ro-RO" cap="none" dirty="0" err="1"/>
              <a:t>ță</a:t>
            </a:r>
            <a:endParaRPr lang="en-US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49827-0D37-4BC1-8194-1F7D22ACE91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DOM – Document </a:t>
            </a:r>
            <a:r>
              <a:rPr lang="ro-RO" dirty="0" err="1"/>
              <a:t>Object</a:t>
            </a:r>
            <a:r>
              <a:rPr lang="ro-RO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63" y="1846263"/>
            <a:ext cx="6925903" cy="4022725"/>
          </a:xfrm>
        </p:spPr>
        <p:txBody>
          <a:bodyPr/>
          <a:lstStyle/>
          <a:p>
            <a:r>
              <a:rPr lang="ro-RO" sz="2400" dirty="0"/>
              <a:t>Aplicația este reprezentată intern sub formă de arbore</a:t>
            </a:r>
          </a:p>
          <a:p>
            <a:r>
              <a:rPr lang="ro-RO" sz="2400" dirty="0"/>
              <a:t>Tipuri de noduri</a:t>
            </a:r>
          </a:p>
          <a:p>
            <a:pPr lvl="1"/>
            <a:r>
              <a:rPr lang="ro-RO" sz="2000" dirty="0"/>
              <a:t>Elemente</a:t>
            </a:r>
          </a:p>
          <a:p>
            <a:pPr lvl="1"/>
            <a:r>
              <a:rPr lang="ro-RO" sz="2000" dirty="0"/>
              <a:t>Text</a:t>
            </a:r>
          </a:p>
          <a:p>
            <a:r>
              <a:rPr lang="ro-RO" sz="2400" dirty="0"/>
              <a:t>Nodurile - c</a:t>
            </a:r>
            <a:r>
              <a:rPr lang="en-US" sz="2400" dirty="0" err="1"/>
              <a:t>reate</a:t>
            </a:r>
            <a:r>
              <a:rPr lang="en-US" sz="2400" dirty="0"/>
              <a:t> din HTML </a:t>
            </a:r>
            <a:r>
              <a:rPr lang="en-US" sz="2400" dirty="0" err="1"/>
              <a:t>sau</a:t>
            </a:r>
            <a:r>
              <a:rPr lang="en-US" sz="2400" dirty="0"/>
              <a:t> JavaScript</a:t>
            </a:r>
            <a:endParaRPr lang="ro-RO" sz="2400" dirty="0"/>
          </a:p>
          <a:p>
            <a:r>
              <a:rPr lang="ro-RO" sz="2400" dirty="0"/>
              <a:t>Conțin: </a:t>
            </a:r>
          </a:p>
          <a:p>
            <a:pPr lvl="1"/>
            <a:r>
              <a:rPr lang="ro-RO" sz="2000" dirty="0"/>
              <a:t>atribute </a:t>
            </a:r>
          </a:p>
          <a:p>
            <a:pPr lvl="1"/>
            <a:r>
              <a:rPr lang="ro-RO" sz="2000" dirty="0"/>
              <a:t>parametri de stil</a:t>
            </a:r>
          </a:p>
          <a:p>
            <a:pPr lvl="1"/>
            <a:r>
              <a:rPr lang="ro-RO" sz="2000" dirty="0"/>
              <a:t>funcții </a:t>
            </a:r>
            <a:r>
              <a:rPr lang="ro-RO" sz="2000" dirty="0" err="1"/>
              <a:t>JavaScript</a:t>
            </a:r>
            <a:endParaRPr lang="en-US" sz="2000" dirty="0"/>
          </a:p>
          <a:p>
            <a:endParaRPr lang="ro-RO" dirty="0"/>
          </a:p>
          <a:p>
            <a:pPr marL="200025" lvl="1" indent="0">
              <a:buNone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039D31D-403C-4BEC-B9E3-F8471E32A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902" y="2618652"/>
            <a:ext cx="4937125" cy="311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4930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Limbajul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b="1" dirty="0" err="1"/>
              <a:t>Tag</a:t>
            </a:r>
            <a:endParaRPr lang="ro-RO" sz="2800" b="1" dirty="0"/>
          </a:p>
          <a:p>
            <a:pPr lvl="1"/>
            <a:r>
              <a:rPr lang="ro-RO" sz="2400" dirty="0"/>
              <a:t>Instrucțiunea de creare a unui nod</a:t>
            </a:r>
          </a:p>
          <a:p>
            <a:pPr lvl="1"/>
            <a:r>
              <a:rPr lang="en-US" sz="2400" dirty="0"/>
              <a:t>F</a:t>
            </a:r>
            <a:r>
              <a:rPr lang="ro-RO" sz="2400" dirty="0" err="1"/>
              <a:t>orma</a:t>
            </a:r>
            <a:r>
              <a:rPr lang="en-US" sz="2400" dirty="0"/>
              <a:t>t:</a:t>
            </a:r>
            <a:r>
              <a:rPr lang="ro-RO" sz="2400" dirty="0"/>
              <a:t> </a:t>
            </a:r>
            <a:r>
              <a:rPr lang="en-US" sz="2400" b="1" i="1" dirty="0"/>
              <a:t>&lt;test&gt;</a:t>
            </a:r>
            <a:r>
              <a:rPr lang="en-US" sz="2400" i="1" dirty="0"/>
              <a:t>con</a:t>
            </a:r>
            <a:r>
              <a:rPr lang="ro-RO" sz="2400" i="1" dirty="0"/>
              <a:t>ținut</a:t>
            </a:r>
            <a:r>
              <a:rPr lang="en-US" sz="2400" b="1" i="1" dirty="0"/>
              <a:t>&lt;/test&gt;</a:t>
            </a:r>
            <a:endParaRPr lang="ro-RO" sz="2400" b="1" i="1" dirty="0"/>
          </a:p>
          <a:p>
            <a:pPr lvl="1"/>
            <a:r>
              <a:rPr lang="ro-RO" sz="2400" dirty="0"/>
              <a:t>Conținutul poate fi:</a:t>
            </a:r>
          </a:p>
          <a:p>
            <a:pPr lvl="2"/>
            <a:r>
              <a:rPr lang="ro-RO" sz="1800" dirty="0"/>
              <a:t>Text</a:t>
            </a:r>
          </a:p>
          <a:p>
            <a:pPr lvl="2"/>
            <a:r>
              <a:rPr lang="ro-RO" sz="1800" dirty="0"/>
              <a:t>Alte </a:t>
            </a:r>
            <a:r>
              <a:rPr lang="ro-RO" sz="1800" dirty="0" err="1"/>
              <a:t>tag</a:t>
            </a:r>
            <a:r>
              <a:rPr lang="ro-RO" sz="1800" dirty="0"/>
              <a:t>-uri</a:t>
            </a:r>
            <a:endParaRPr lang="en-US" sz="1800" dirty="0"/>
          </a:p>
          <a:p>
            <a:r>
              <a:rPr lang="ro-RO" sz="2800" b="1" dirty="0"/>
              <a:t>Atribut</a:t>
            </a:r>
          </a:p>
          <a:p>
            <a:pPr lvl="1"/>
            <a:r>
              <a:rPr lang="ro-RO" sz="2400" dirty="0"/>
              <a:t>Perechi denumire – valoare atașate nodurilor</a:t>
            </a:r>
          </a:p>
          <a:p>
            <a:pPr lvl="1"/>
            <a:r>
              <a:rPr lang="ro-RO" sz="2400" dirty="0"/>
              <a:t>&lt;test </a:t>
            </a:r>
            <a:r>
              <a:rPr lang="ro-RO" sz="2400" b="1" dirty="0"/>
              <a:t>nume</a:t>
            </a:r>
            <a:r>
              <a:rPr lang="en-US" sz="2400" b="1" dirty="0"/>
              <a:t>1</a:t>
            </a:r>
            <a:r>
              <a:rPr lang="ro-RO" sz="2400" b="1" dirty="0"/>
              <a:t>=</a:t>
            </a:r>
            <a:r>
              <a:rPr lang="en-US" sz="2400" b="1" dirty="0"/>
              <a:t>“valoare1”</a:t>
            </a:r>
            <a:r>
              <a:rPr lang="en-US" sz="2400" dirty="0"/>
              <a:t> </a:t>
            </a:r>
            <a:r>
              <a:rPr lang="en-US" sz="2400" b="1" dirty="0"/>
              <a:t>nume2=“valoare2”</a:t>
            </a:r>
            <a:r>
              <a:rPr lang="ro-RO" sz="2400" dirty="0"/>
              <a:t>&gt;conținut&lt;/test&gt;</a:t>
            </a:r>
          </a:p>
          <a:p>
            <a:r>
              <a:rPr lang="ro-RO" dirty="0"/>
              <a:t>Caractere speciale: </a:t>
            </a:r>
            <a:r>
              <a:rPr lang="fr-FR" b="1" dirty="0"/>
              <a:t>&lt;</a:t>
            </a:r>
            <a:r>
              <a:rPr lang="fr-FR" dirty="0"/>
              <a:t> - </a:t>
            </a:r>
            <a:r>
              <a:rPr lang="fr-FR" i="1" dirty="0"/>
              <a:t>&amp;</a:t>
            </a:r>
            <a:r>
              <a:rPr lang="fr-FR" i="1" dirty="0" err="1"/>
              <a:t>lt</a:t>
            </a:r>
            <a:r>
              <a:rPr lang="fr-FR" i="1" dirty="0"/>
              <a:t>;</a:t>
            </a:r>
            <a:r>
              <a:rPr lang="fr-FR" dirty="0"/>
              <a:t> | </a:t>
            </a:r>
            <a:r>
              <a:rPr lang="fr-FR" b="1" dirty="0"/>
              <a:t>&gt;</a:t>
            </a:r>
            <a:r>
              <a:rPr lang="fr-FR" dirty="0"/>
              <a:t> - &amp;gt; | </a:t>
            </a:r>
            <a:r>
              <a:rPr lang="fr-FR" b="1" dirty="0"/>
              <a:t>"</a:t>
            </a:r>
            <a:r>
              <a:rPr lang="fr-FR" dirty="0"/>
              <a:t> - </a:t>
            </a:r>
            <a:r>
              <a:rPr lang="fr-FR" i="1" dirty="0"/>
              <a:t>&amp;</a:t>
            </a:r>
            <a:r>
              <a:rPr lang="fr-FR" i="1" dirty="0" err="1"/>
              <a:t>quot</a:t>
            </a:r>
            <a:r>
              <a:rPr lang="fr-FR" i="1" dirty="0"/>
              <a:t>;</a:t>
            </a:r>
            <a:r>
              <a:rPr lang="fr-FR" dirty="0"/>
              <a:t> | </a:t>
            </a:r>
            <a:r>
              <a:rPr lang="fr-FR" b="1" dirty="0"/>
              <a:t>'</a:t>
            </a:r>
            <a:r>
              <a:rPr lang="fr-FR" dirty="0"/>
              <a:t> - </a:t>
            </a:r>
            <a:r>
              <a:rPr lang="fr-FR" i="1" dirty="0"/>
              <a:t>&amp;</a:t>
            </a:r>
            <a:r>
              <a:rPr lang="fr-FR" i="1" dirty="0" err="1"/>
              <a:t>apos</a:t>
            </a:r>
            <a:r>
              <a:rPr lang="fr-FR" i="1" dirty="0"/>
              <a:t>;</a:t>
            </a:r>
            <a:r>
              <a:rPr lang="fr-FR" dirty="0"/>
              <a:t> | </a:t>
            </a:r>
            <a:r>
              <a:rPr lang="fr-FR" b="1" dirty="0"/>
              <a:t>&amp;</a:t>
            </a:r>
            <a:r>
              <a:rPr lang="fr-FR" dirty="0"/>
              <a:t> - </a:t>
            </a:r>
            <a:r>
              <a:rPr lang="fr-FR" i="1" dirty="0"/>
              <a:t>&amp;</a:t>
            </a:r>
            <a:r>
              <a:rPr lang="fr-FR" i="1" dirty="0" err="1"/>
              <a:t>amp</a:t>
            </a:r>
            <a:r>
              <a:rPr lang="fr-FR" i="1" dirty="0"/>
              <a:t>;</a:t>
            </a:r>
            <a:endParaRPr lang="ro-RO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09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document HTML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pPr lvl="1"/>
            <a:r>
              <a:rPr lang="en-US" dirty="0"/>
              <a:t>&lt;head&gt;</a:t>
            </a:r>
          </a:p>
          <a:p>
            <a:pPr lvl="2"/>
            <a:r>
              <a:rPr lang="en-US" dirty="0"/>
              <a:t>&lt;title&gt;</a:t>
            </a:r>
            <a:r>
              <a:rPr lang="en-US" dirty="0" err="1"/>
              <a:t>titlu</a:t>
            </a:r>
            <a:r>
              <a:rPr lang="en-US" dirty="0"/>
              <a:t>&lt;/title&gt;</a:t>
            </a:r>
          </a:p>
          <a:p>
            <a:pPr lvl="2"/>
            <a:r>
              <a:rPr lang="ro-RO" i="1" dirty="0"/>
              <a:t>re</a:t>
            </a:r>
            <a:r>
              <a:rPr lang="en-US" i="1" dirty="0" err="1"/>
              <a:t>ferin</a:t>
            </a:r>
            <a:r>
              <a:rPr lang="ro-RO" i="1" dirty="0" err="1"/>
              <a:t>țe</a:t>
            </a:r>
            <a:r>
              <a:rPr lang="ro-RO" i="1" dirty="0"/>
              <a:t> și parametri</a:t>
            </a:r>
            <a:endParaRPr lang="en-US" i="1" dirty="0"/>
          </a:p>
          <a:p>
            <a:pPr lvl="1"/>
            <a:r>
              <a:rPr lang="en-US" dirty="0"/>
              <a:t>&lt;/head&gt;</a:t>
            </a:r>
          </a:p>
          <a:p>
            <a:pPr lvl="1"/>
            <a:r>
              <a:rPr lang="en-US" dirty="0"/>
              <a:t>&lt;body&gt;</a:t>
            </a:r>
          </a:p>
          <a:p>
            <a:pPr lvl="2"/>
            <a:r>
              <a:rPr lang="ro-RO" i="1" dirty="0"/>
              <a:t>conținut</a:t>
            </a:r>
            <a:endParaRPr lang="en-US" i="1" dirty="0"/>
          </a:p>
          <a:p>
            <a:pPr lvl="1"/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  <a:endParaRPr lang="ro-RO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53218421"/>
              </p:ext>
            </p:extLst>
          </p:nvPr>
        </p:nvGraphicFramePr>
        <p:xfrm>
          <a:off x="6218239" y="1846264"/>
          <a:ext cx="4859336" cy="3935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2F9030-1504-48FE-A63E-F05D143C382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80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Tipuri de elemente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Text</a:t>
            </a:r>
          </a:p>
          <a:p>
            <a:pPr lvl="1"/>
            <a:r>
              <a:rPr lang="ro-RO" dirty="0"/>
              <a:t>Formatare: </a:t>
            </a:r>
            <a:r>
              <a:rPr lang="ro-RO" b="1" i="1" dirty="0"/>
              <a:t>h1</a:t>
            </a:r>
            <a:r>
              <a:rPr lang="ro-RO" i="1" dirty="0"/>
              <a:t> – </a:t>
            </a:r>
            <a:r>
              <a:rPr lang="ro-RO" b="1" i="1" dirty="0"/>
              <a:t>h6</a:t>
            </a:r>
            <a:r>
              <a:rPr lang="ro-RO" i="1" dirty="0"/>
              <a:t>, </a:t>
            </a:r>
            <a:r>
              <a:rPr lang="ro-RO" b="1" i="1" dirty="0"/>
              <a:t>p</a:t>
            </a:r>
            <a:r>
              <a:rPr lang="en-US" i="1" dirty="0"/>
              <a:t>, </a:t>
            </a:r>
            <a:r>
              <a:rPr lang="en-US" b="1" i="1" dirty="0"/>
              <a:t>pre</a:t>
            </a:r>
            <a:r>
              <a:rPr lang="ro-RO" i="1" dirty="0"/>
              <a:t>, </a:t>
            </a:r>
            <a:r>
              <a:rPr lang="ro-RO" b="1" i="1" dirty="0"/>
              <a:t>div</a:t>
            </a:r>
            <a:r>
              <a:rPr lang="en-US" b="1" i="1" dirty="0"/>
              <a:t>,</a:t>
            </a:r>
            <a:r>
              <a:rPr lang="ro-RO" i="1" dirty="0"/>
              <a:t> em, strong, span, br, a</a:t>
            </a:r>
          </a:p>
          <a:p>
            <a:pPr lvl="1"/>
            <a:r>
              <a:rPr lang="ro-RO" dirty="0"/>
              <a:t>Liste: </a:t>
            </a:r>
            <a:r>
              <a:rPr lang="ro-RO" b="1" i="1" dirty="0" err="1"/>
              <a:t>ul</a:t>
            </a:r>
            <a:r>
              <a:rPr lang="ro-RO" i="1" dirty="0"/>
              <a:t>, </a:t>
            </a:r>
            <a:r>
              <a:rPr lang="ro-RO" b="1" i="1" dirty="0"/>
              <a:t>ol</a:t>
            </a:r>
            <a:r>
              <a:rPr lang="ro-RO" i="1" dirty="0"/>
              <a:t>, li</a:t>
            </a:r>
          </a:p>
          <a:p>
            <a:pPr lvl="1"/>
            <a:r>
              <a:rPr lang="ro-RO" dirty="0"/>
              <a:t>Tabele: </a:t>
            </a:r>
            <a:r>
              <a:rPr lang="en-US" b="1" i="1" dirty="0"/>
              <a:t>table</a:t>
            </a:r>
            <a:r>
              <a:rPr lang="en-US" i="1" dirty="0"/>
              <a:t>, </a:t>
            </a:r>
            <a:r>
              <a:rPr lang="en-US" i="1" dirty="0" err="1"/>
              <a:t>thead</a:t>
            </a:r>
            <a:r>
              <a:rPr lang="en-US" i="1" dirty="0"/>
              <a:t>, </a:t>
            </a:r>
            <a:r>
              <a:rPr lang="en-US" i="1" dirty="0" err="1"/>
              <a:t>tbody</a:t>
            </a:r>
            <a:r>
              <a:rPr lang="en-US" i="1" dirty="0"/>
              <a:t>, </a:t>
            </a:r>
            <a:r>
              <a:rPr lang="en-US" i="1" dirty="0" err="1"/>
              <a:t>tfoot</a:t>
            </a:r>
            <a:r>
              <a:rPr lang="en-US" i="1" dirty="0"/>
              <a:t>, </a:t>
            </a:r>
            <a:r>
              <a:rPr lang="en-US" i="1" dirty="0" err="1"/>
              <a:t>tr</a:t>
            </a:r>
            <a:r>
              <a:rPr lang="en-US" i="1" dirty="0"/>
              <a:t>, </a:t>
            </a:r>
            <a:r>
              <a:rPr lang="ro-RO" i="1" dirty="0" err="1"/>
              <a:t>th</a:t>
            </a:r>
            <a:r>
              <a:rPr lang="ro-RO" i="1" dirty="0"/>
              <a:t>, </a:t>
            </a:r>
            <a:r>
              <a:rPr lang="en-US" i="1" dirty="0"/>
              <a:t>td</a:t>
            </a:r>
            <a:endParaRPr lang="ro-RO" i="1" dirty="0"/>
          </a:p>
          <a:p>
            <a:r>
              <a:rPr lang="ro-RO" dirty="0"/>
              <a:t>Formulare: </a:t>
            </a:r>
            <a:r>
              <a:rPr lang="ro-RO" b="1" i="1" dirty="0"/>
              <a:t>form</a:t>
            </a:r>
            <a:r>
              <a:rPr lang="ro-RO" dirty="0"/>
              <a:t>, </a:t>
            </a:r>
            <a:r>
              <a:rPr lang="ro-RO" i="1" dirty="0"/>
              <a:t>input</a:t>
            </a:r>
            <a:r>
              <a:rPr lang="en-US" i="1" dirty="0"/>
              <a:t>, select, option</a:t>
            </a:r>
            <a:endParaRPr lang="ro-RO" i="1" dirty="0"/>
          </a:p>
          <a:p>
            <a:r>
              <a:rPr lang="ro-RO" dirty="0"/>
              <a:t>Imagine raster</a:t>
            </a:r>
          </a:p>
          <a:p>
            <a:pPr lvl="1"/>
            <a:r>
              <a:rPr lang="ro-RO" i="1" dirty="0" err="1"/>
              <a:t>img</a:t>
            </a:r>
            <a:r>
              <a:rPr lang="ro-RO" i="1" dirty="0"/>
              <a:t>, </a:t>
            </a:r>
            <a:r>
              <a:rPr lang="ro-RO" i="1" dirty="0" err="1"/>
              <a:t>canvas</a:t>
            </a:r>
            <a:endParaRPr lang="ro-RO" i="1" dirty="0"/>
          </a:p>
          <a:p>
            <a:r>
              <a:rPr lang="ro-RO" dirty="0"/>
              <a:t>Imagine vectorială: </a:t>
            </a:r>
            <a:r>
              <a:rPr lang="ro-RO" i="1" dirty="0" err="1"/>
              <a:t>svg</a:t>
            </a:r>
            <a:endParaRPr lang="ro-RO" i="1" dirty="0"/>
          </a:p>
          <a:p>
            <a:r>
              <a:rPr lang="ro-RO" dirty="0"/>
              <a:t>Audio și video: </a:t>
            </a:r>
            <a:r>
              <a:rPr lang="ro-RO" i="1" dirty="0"/>
              <a:t>audio, </a:t>
            </a:r>
            <a:r>
              <a:rPr lang="ro-RO" b="1" i="1" dirty="0"/>
              <a:t>video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24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982F-13DD-4188-BB24-77936EEF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Formatare</a:t>
            </a:r>
            <a:r>
              <a:rPr lang="en-US" dirty="0"/>
              <a:t>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196E-5917-4B1A-8770-3E224B0AC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H1, H2, …, H6 </a:t>
            </a:r>
            <a:r>
              <a:rPr lang="en-US" dirty="0"/>
              <a:t>– </a:t>
            </a:r>
            <a:r>
              <a:rPr lang="ro-RO" dirty="0"/>
              <a:t>t</a:t>
            </a:r>
            <a:r>
              <a:rPr lang="en-US" dirty="0" err="1"/>
              <a:t>itluri</a:t>
            </a:r>
            <a:r>
              <a:rPr lang="ro-RO" dirty="0"/>
              <a:t> </a:t>
            </a:r>
          </a:p>
          <a:p>
            <a:pPr lvl="1"/>
            <a:r>
              <a:rPr lang="en-US" dirty="0" err="1"/>
              <a:t>marcheaz</a:t>
            </a:r>
            <a:r>
              <a:rPr lang="ro-RO" dirty="0"/>
              <a:t>ă titlurile secțiunilor din document (1 este cel mai important)</a:t>
            </a:r>
          </a:p>
          <a:p>
            <a:r>
              <a:rPr lang="ro-RO" b="1" dirty="0"/>
              <a:t>P</a:t>
            </a:r>
            <a:r>
              <a:rPr lang="ro-RO" dirty="0"/>
              <a:t> – marchează paragrafele de text</a:t>
            </a:r>
          </a:p>
          <a:p>
            <a:r>
              <a:rPr lang="ro-RO" b="1" dirty="0"/>
              <a:t>PRE</a:t>
            </a:r>
            <a:r>
              <a:rPr lang="ro-RO" dirty="0"/>
              <a:t> – text </a:t>
            </a:r>
            <a:r>
              <a:rPr lang="ro-RO" dirty="0" err="1"/>
              <a:t>preformatat</a:t>
            </a:r>
            <a:endParaRPr lang="ro-RO" dirty="0"/>
          </a:p>
          <a:p>
            <a:pPr lvl="1"/>
            <a:r>
              <a:rPr lang="ro-RO" dirty="0"/>
              <a:t>Previne </a:t>
            </a:r>
            <a:r>
              <a:rPr lang="ro-RO" b="1" dirty="0"/>
              <a:t>comasarea spațiilor</a:t>
            </a:r>
            <a:r>
              <a:rPr lang="ro-RO" dirty="0"/>
              <a:t> pentru conținutul </a:t>
            </a:r>
            <a:r>
              <a:rPr lang="ro-RO" dirty="0" err="1"/>
              <a:t>tag</a:t>
            </a:r>
            <a:r>
              <a:rPr lang="ro-RO" dirty="0"/>
              <a:t>-ului (în tot subarborele)</a:t>
            </a:r>
          </a:p>
          <a:p>
            <a:r>
              <a:rPr lang="ro-RO" b="1" dirty="0"/>
              <a:t>DIV</a:t>
            </a:r>
            <a:r>
              <a:rPr lang="ro-RO" dirty="0"/>
              <a:t>, </a:t>
            </a:r>
            <a:r>
              <a:rPr lang="ro-RO" b="1" dirty="0"/>
              <a:t>SPAN</a:t>
            </a:r>
            <a:r>
              <a:rPr lang="ro-RO" dirty="0"/>
              <a:t> – containere generice folosite pentru  gruparea conținutului</a:t>
            </a:r>
          </a:p>
          <a:p>
            <a:r>
              <a:rPr lang="ro-RO" b="1" dirty="0"/>
              <a:t>STRONG</a:t>
            </a:r>
            <a:r>
              <a:rPr lang="ro-RO" dirty="0"/>
              <a:t>, </a:t>
            </a:r>
            <a:r>
              <a:rPr lang="ro-RO" b="1" dirty="0"/>
              <a:t>EM</a:t>
            </a:r>
            <a:r>
              <a:rPr lang="ro-RO" dirty="0"/>
              <a:t> – folosite pentru marcarea fragmentelor mai importante într-un text</a:t>
            </a:r>
          </a:p>
          <a:p>
            <a:r>
              <a:rPr lang="ro-RO" b="1" dirty="0"/>
              <a:t>BR</a:t>
            </a:r>
            <a:r>
              <a:rPr lang="ro-RO" dirty="0"/>
              <a:t> – inserează o linie nouă</a:t>
            </a:r>
          </a:p>
          <a:p>
            <a:r>
              <a:rPr lang="ro-RO" b="1" dirty="0"/>
              <a:t>A</a:t>
            </a:r>
            <a:r>
              <a:rPr lang="ro-RO" dirty="0"/>
              <a:t> – creează un hyperlink (adresa destinație este specificată prin atributul </a:t>
            </a:r>
            <a:r>
              <a:rPr lang="ro-RO" b="1" i="1" dirty="0" err="1"/>
              <a:t>href</a:t>
            </a:r>
            <a:r>
              <a:rPr lang="ro-RO" dirty="0"/>
              <a:t>)</a:t>
            </a:r>
          </a:p>
          <a:p>
            <a:endParaRPr lang="ro-RO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39710-8086-4A1B-A840-F219AFED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82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8D1F2-6C3F-4185-8C0C-310069B3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Liste</a:t>
            </a:r>
            <a:r>
              <a:rPr lang="en-US" dirty="0"/>
              <a:t> </a:t>
            </a:r>
            <a:r>
              <a:rPr lang="ro-RO" dirty="0"/>
              <a:t>și tabele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68A81-F26E-4CAD-9529-951BD924E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Liste</a:t>
            </a:r>
          </a:p>
          <a:p>
            <a:pPr lvl="1"/>
            <a:r>
              <a:rPr lang="ro-RO" b="1" dirty="0"/>
              <a:t>UL</a:t>
            </a:r>
            <a:r>
              <a:rPr lang="ro-RO" dirty="0"/>
              <a:t> – </a:t>
            </a:r>
            <a:r>
              <a:rPr lang="ro-RO" i="1" dirty="0" err="1"/>
              <a:t>unordered</a:t>
            </a:r>
            <a:r>
              <a:rPr lang="ro-RO" i="1" dirty="0"/>
              <a:t> </a:t>
            </a:r>
            <a:r>
              <a:rPr lang="ro-RO" i="1" dirty="0" err="1"/>
              <a:t>list</a:t>
            </a:r>
            <a:r>
              <a:rPr lang="ro-RO" dirty="0"/>
              <a:t> (uzual afișate cu buline)</a:t>
            </a:r>
          </a:p>
          <a:p>
            <a:pPr lvl="1"/>
            <a:r>
              <a:rPr lang="ro-RO" b="1" dirty="0"/>
              <a:t>OL</a:t>
            </a:r>
            <a:r>
              <a:rPr lang="ro-RO" dirty="0"/>
              <a:t> – </a:t>
            </a:r>
            <a:r>
              <a:rPr lang="ro-RO" i="1" dirty="0" err="1"/>
              <a:t>ordered</a:t>
            </a:r>
            <a:r>
              <a:rPr lang="ro-RO" i="1" dirty="0"/>
              <a:t> </a:t>
            </a:r>
            <a:r>
              <a:rPr lang="ro-RO" i="1" dirty="0" err="1"/>
              <a:t>list</a:t>
            </a:r>
            <a:r>
              <a:rPr lang="ro-RO" dirty="0"/>
              <a:t> (uzual afișate </a:t>
            </a:r>
            <a:r>
              <a:rPr lang="ro-RO" dirty="0" err="1"/>
              <a:t>numeroate</a:t>
            </a:r>
            <a:r>
              <a:rPr lang="ro-RO" dirty="0"/>
              <a:t>)</a:t>
            </a:r>
          </a:p>
          <a:p>
            <a:pPr lvl="1"/>
            <a:r>
              <a:rPr lang="ro-RO" dirty="0"/>
              <a:t>Ambele conțin elemente marcate cu </a:t>
            </a:r>
            <a:r>
              <a:rPr lang="ro-RO" b="1" dirty="0"/>
              <a:t>LI</a:t>
            </a:r>
            <a:r>
              <a:rPr lang="ro-RO" dirty="0"/>
              <a:t> (</a:t>
            </a:r>
            <a:r>
              <a:rPr lang="ro-RO" i="1" dirty="0" err="1"/>
              <a:t>list</a:t>
            </a:r>
            <a:r>
              <a:rPr lang="ro-RO" i="1" dirty="0"/>
              <a:t> item</a:t>
            </a:r>
            <a:r>
              <a:rPr lang="ro-RO" dirty="0"/>
              <a:t>)</a:t>
            </a:r>
          </a:p>
          <a:p>
            <a:r>
              <a:rPr lang="ro-RO" dirty="0"/>
              <a:t>Tabele</a:t>
            </a:r>
          </a:p>
          <a:p>
            <a:pPr lvl="1"/>
            <a:r>
              <a:rPr lang="ro-RO" dirty="0"/>
              <a:t>TABLE – reprezintă un tabel și poate conține</a:t>
            </a:r>
          </a:p>
          <a:p>
            <a:pPr lvl="2"/>
            <a:r>
              <a:rPr lang="ro-RO" dirty="0"/>
              <a:t>Secțiuni marcate cu </a:t>
            </a:r>
            <a:r>
              <a:rPr lang="ro-RO" b="1" dirty="0"/>
              <a:t>THEAD</a:t>
            </a:r>
            <a:r>
              <a:rPr lang="ro-RO" dirty="0"/>
              <a:t>, </a:t>
            </a:r>
            <a:r>
              <a:rPr lang="ro-RO" b="1" dirty="0"/>
              <a:t>TBODY </a:t>
            </a:r>
            <a:r>
              <a:rPr lang="ro-RO" dirty="0"/>
              <a:t>și </a:t>
            </a:r>
            <a:r>
              <a:rPr lang="ro-RO" b="1" dirty="0"/>
              <a:t>TFOOT</a:t>
            </a:r>
          </a:p>
          <a:p>
            <a:pPr lvl="2"/>
            <a:r>
              <a:rPr lang="ro-RO" dirty="0"/>
              <a:t>Un titlu marcat cu </a:t>
            </a:r>
            <a:r>
              <a:rPr lang="ro-RO" b="1" dirty="0"/>
              <a:t>CAPTION</a:t>
            </a:r>
            <a:r>
              <a:rPr lang="ro-RO" dirty="0"/>
              <a:t>; titlul poate conține orice fragment HTML și este afișat în afara tabelului</a:t>
            </a:r>
          </a:p>
          <a:p>
            <a:pPr lvl="1"/>
            <a:r>
              <a:rPr lang="ro-RO" dirty="0"/>
              <a:t>Secțiunile conțin rânduri marcate cu </a:t>
            </a:r>
            <a:r>
              <a:rPr lang="ro-RO" b="1" dirty="0"/>
              <a:t>TR</a:t>
            </a:r>
          </a:p>
          <a:p>
            <a:pPr lvl="1"/>
            <a:r>
              <a:rPr lang="ro-RO" dirty="0"/>
              <a:t>Rândurile conțin celule marcate cu </a:t>
            </a:r>
            <a:r>
              <a:rPr lang="ro-RO" b="1" dirty="0"/>
              <a:t>TH</a:t>
            </a:r>
            <a:r>
              <a:rPr lang="ro-RO" dirty="0"/>
              <a:t> (table </a:t>
            </a:r>
            <a:r>
              <a:rPr lang="ro-RO" dirty="0" err="1"/>
              <a:t>header</a:t>
            </a:r>
            <a:r>
              <a:rPr lang="ro-RO" dirty="0"/>
              <a:t>) sau </a:t>
            </a:r>
            <a:r>
              <a:rPr lang="ro-RO" b="1" dirty="0"/>
              <a:t>TD</a:t>
            </a:r>
            <a:r>
              <a:rPr lang="ro-RO" dirty="0"/>
              <a:t> (</a:t>
            </a:r>
            <a:r>
              <a:rPr lang="ro-RO" i="1" dirty="0"/>
              <a:t>table data</a:t>
            </a:r>
            <a:r>
              <a:rPr lang="ro-RO" dirty="0"/>
              <a:t>); </a:t>
            </a:r>
          </a:p>
          <a:p>
            <a:pPr lvl="2"/>
            <a:r>
              <a:rPr lang="ro-RO" dirty="0"/>
              <a:t>celulele pot conține orice fragment HTML</a:t>
            </a:r>
          </a:p>
          <a:p>
            <a:pPr lvl="2"/>
            <a:r>
              <a:rPr lang="ro-RO" dirty="0"/>
              <a:t>O celulă se poate întinde pe mai multe rânduri / coloane prin intermediul atributelor </a:t>
            </a:r>
            <a:r>
              <a:rPr lang="ro-RO" b="1" dirty="0" err="1"/>
              <a:t>rowspan</a:t>
            </a:r>
            <a:r>
              <a:rPr lang="ro-RO" dirty="0"/>
              <a:t> și </a:t>
            </a:r>
            <a:r>
              <a:rPr lang="ro-RO" b="1" dirty="0" err="1"/>
              <a:t>colspan</a:t>
            </a:r>
            <a:endParaRPr lang="ro-RO" b="1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5566A-9B3F-4E25-AAA3-4582B173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82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9F6A-2051-424A-8822-EF0CCFAC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Formulare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67D00-28A3-4FE0-A01E-B11C70413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Sunt conținute în interiorul unui </a:t>
            </a:r>
            <a:r>
              <a:rPr lang="ro-RO" dirty="0" err="1"/>
              <a:t>tag</a:t>
            </a:r>
            <a:r>
              <a:rPr lang="ro-RO" dirty="0"/>
              <a:t> </a:t>
            </a:r>
            <a:r>
              <a:rPr lang="ro-RO" b="1" dirty="0"/>
              <a:t>FORM </a:t>
            </a:r>
            <a:r>
              <a:rPr lang="ro-RO" dirty="0"/>
              <a:t>care poate avea următoarele atribute:</a:t>
            </a:r>
          </a:p>
          <a:p>
            <a:pPr lvl="1"/>
            <a:r>
              <a:rPr lang="ro-RO" b="1" dirty="0" err="1"/>
              <a:t>action</a:t>
            </a:r>
            <a:r>
              <a:rPr lang="ro-RO" dirty="0"/>
              <a:t> – adresa la care trebuie trimise datele din formular</a:t>
            </a:r>
          </a:p>
          <a:p>
            <a:pPr lvl="1"/>
            <a:r>
              <a:rPr lang="ro-RO" b="1" dirty="0" err="1"/>
              <a:t>method</a:t>
            </a:r>
            <a:r>
              <a:rPr lang="ro-RO" dirty="0"/>
              <a:t> – metoda HTTP care va fi utilizată la transmiterea cererii</a:t>
            </a:r>
          </a:p>
          <a:p>
            <a:r>
              <a:rPr lang="ro-RO" dirty="0"/>
              <a:t>Majoritatea controalelor pot fi inserate printr-un </a:t>
            </a:r>
            <a:r>
              <a:rPr lang="ro-RO" dirty="0" err="1"/>
              <a:t>tag</a:t>
            </a:r>
            <a:r>
              <a:rPr lang="ro-RO" dirty="0"/>
              <a:t> </a:t>
            </a:r>
            <a:r>
              <a:rPr lang="ro-RO" b="1" dirty="0"/>
              <a:t>INPUT </a:t>
            </a:r>
            <a:r>
              <a:rPr lang="ro-RO" dirty="0"/>
              <a:t>cu următoarele atribute: </a:t>
            </a:r>
          </a:p>
          <a:p>
            <a:pPr lvl="1"/>
            <a:r>
              <a:rPr lang="ro-RO" b="1" dirty="0" err="1"/>
              <a:t>type</a:t>
            </a:r>
            <a:r>
              <a:rPr lang="ro-RO" dirty="0"/>
              <a:t> – determină tipul controlului (</a:t>
            </a:r>
            <a:r>
              <a:rPr lang="ro-RO" i="1" dirty="0"/>
              <a:t>text</a:t>
            </a:r>
            <a:r>
              <a:rPr lang="ro-RO" dirty="0"/>
              <a:t> – implicit, </a:t>
            </a:r>
            <a:r>
              <a:rPr lang="ro-RO" dirty="0" err="1"/>
              <a:t>password</a:t>
            </a:r>
            <a:r>
              <a:rPr lang="ro-RO" dirty="0"/>
              <a:t>, </a:t>
            </a:r>
            <a:r>
              <a:rPr lang="ro-RO" i="1" dirty="0"/>
              <a:t>radio</a:t>
            </a:r>
            <a:r>
              <a:rPr lang="ro-RO" dirty="0"/>
              <a:t>, </a:t>
            </a:r>
            <a:r>
              <a:rPr lang="ro-RO" i="1" dirty="0" err="1"/>
              <a:t>checkbox</a:t>
            </a:r>
            <a:r>
              <a:rPr lang="ro-RO" dirty="0"/>
              <a:t>, </a:t>
            </a:r>
            <a:r>
              <a:rPr lang="ro-RO" i="1" dirty="0"/>
              <a:t>file</a:t>
            </a:r>
            <a:r>
              <a:rPr lang="ro-RO" dirty="0"/>
              <a:t>, </a:t>
            </a:r>
            <a:r>
              <a:rPr lang="ro-RO" i="1" dirty="0" err="1"/>
              <a:t>button</a:t>
            </a:r>
            <a:r>
              <a:rPr lang="ro-RO" dirty="0"/>
              <a:t>, </a:t>
            </a:r>
            <a:r>
              <a:rPr lang="ro-RO" i="1" dirty="0" err="1"/>
              <a:t>submit</a:t>
            </a:r>
            <a:r>
              <a:rPr lang="ro-RO" i="1" dirty="0"/>
              <a:t>, </a:t>
            </a:r>
            <a:r>
              <a:rPr lang="ro-RO" i="1" dirty="0" err="1"/>
              <a:t>reset</a:t>
            </a:r>
            <a:r>
              <a:rPr lang="ro-RO" i="1" dirty="0"/>
              <a:t>, </a:t>
            </a:r>
            <a:r>
              <a:rPr lang="ro-RO" i="1" dirty="0" err="1"/>
              <a:t>hidden</a:t>
            </a:r>
            <a:r>
              <a:rPr lang="ro-RO" i="1" dirty="0"/>
              <a:t>)</a:t>
            </a:r>
          </a:p>
          <a:p>
            <a:pPr lvl="1"/>
            <a:r>
              <a:rPr lang="ro-RO" b="1" dirty="0" err="1"/>
              <a:t>name</a:t>
            </a:r>
            <a:r>
              <a:rPr lang="ro-RO" dirty="0"/>
              <a:t> – denumirea sub care va fi transmisă valoarea (a nu se confunda cu atributul </a:t>
            </a:r>
            <a:r>
              <a:rPr lang="ro-RO" b="1" dirty="0" err="1"/>
              <a:t>id</a:t>
            </a:r>
            <a:r>
              <a:rPr lang="ro-RO" dirty="0"/>
              <a:t>)</a:t>
            </a:r>
          </a:p>
          <a:p>
            <a:pPr lvl="1"/>
            <a:r>
              <a:rPr lang="ro-RO" b="1" dirty="0" err="1"/>
              <a:t>value</a:t>
            </a:r>
            <a:r>
              <a:rPr lang="ro-RO" dirty="0"/>
              <a:t> – conține valoarea stocată în control</a:t>
            </a:r>
          </a:p>
          <a:p>
            <a:r>
              <a:rPr lang="ro-RO" dirty="0"/>
              <a:t>Pentru combo box se folosesc elemente de tip </a:t>
            </a:r>
            <a:r>
              <a:rPr lang="ro-RO" b="1" dirty="0"/>
              <a:t>SELECT </a:t>
            </a:r>
            <a:r>
              <a:rPr lang="ro-RO" dirty="0"/>
              <a:t>(cu atribut </a:t>
            </a:r>
            <a:r>
              <a:rPr lang="ro-RO" b="1" dirty="0" err="1"/>
              <a:t>name</a:t>
            </a:r>
            <a:r>
              <a:rPr lang="ro-RO" dirty="0"/>
              <a:t>), iar definirea opțiunilor se realizează prin elemente de tip </a:t>
            </a:r>
            <a:r>
              <a:rPr lang="ro-RO" b="1" dirty="0"/>
              <a:t>OPTION</a:t>
            </a:r>
            <a:r>
              <a:rPr lang="ro-RO" dirty="0"/>
              <a:t> (cu atribut </a:t>
            </a:r>
            <a:r>
              <a:rPr lang="ro-RO" dirty="0" err="1"/>
              <a:t>value</a:t>
            </a:r>
            <a:r>
              <a:rPr lang="ro-RO" dirty="0"/>
              <a:t>)</a:t>
            </a:r>
          </a:p>
          <a:p>
            <a:r>
              <a:rPr lang="ro-RO" dirty="0"/>
              <a:t>Asocierea de etichete pentru controale se realizează prin elemente de tip </a:t>
            </a:r>
            <a:r>
              <a:rPr lang="ro-RO" b="1" dirty="0"/>
              <a:t>LABEL</a:t>
            </a:r>
            <a:r>
              <a:rPr lang="ro-RO" dirty="0"/>
              <a:t> (cu atribut </a:t>
            </a:r>
            <a:r>
              <a:rPr lang="ro-RO" b="1" dirty="0"/>
              <a:t>for</a:t>
            </a:r>
            <a:r>
              <a:rPr lang="ro-RO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5EFE2-CBE5-428F-9729-3EF51184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50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6B7A-1201-48C3-8494-41E3B4E1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Elemente de tip </a:t>
            </a:r>
            <a:r>
              <a:rPr lang="ro-RO" b="1" i="1" dirty="0" err="1"/>
              <a:t>block</a:t>
            </a:r>
            <a:r>
              <a:rPr lang="ro-RO" dirty="0"/>
              <a:t> și </a:t>
            </a:r>
            <a:r>
              <a:rPr lang="ro-RO" b="1" i="1" dirty="0" err="1"/>
              <a:t>inline</a:t>
            </a:r>
            <a:endParaRPr lang="en-US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38A1670-E695-47D4-8BDA-F7AEF8FF3E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989420"/>
              </p:ext>
            </p:extLst>
          </p:nvPr>
        </p:nvGraphicFramePr>
        <p:xfrm>
          <a:off x="1066800" y="2285416"/>
          <a:ext cx="1005840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8488949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5170267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60653615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14044538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570492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o-RO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noProof="0"/>
                        <a:t>Pe linie nouă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noProof="0" dirty="0"/>
                        <a:t>Lățime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noProof="0" dirty="0"/>
                        <a:t>Înălțime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noProof="0" dirty="0"/>
                        <a:t>Conținut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29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1" noProof="0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noProof="0" dirty="0"/>
                        <a:t>Mereu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o-RO" noProof="0" dirty="0"/>
                        <a:t>100% din lățimea părintelui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o-RO" noProof="0" dirty="0"/>
                        <a:t>Poate fi setată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o-RO" noProof="0" dirty="0"/>
                        <a:t>Înălțimea conținutului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o-RO" noProof="0" dirty="0"/>
                        <a:t>Poate fi setată</a:t>
                      </a:r>
                    </a:p>
                    <a:p>
                      <a:endParaRPr lang="ro-RO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noProof="0" dirty="0"/>
                        <a:t>Elemente de tip </a:t>
                      </a:r>
                      <a:r>
                        <a:rPr lang="ro-RO" i="1" noProof="0" dirty="0" err="1"/>
                        <a:t>block</a:t>
                      </a:r>
                      <a:r>
                        <a:rPr lang="ro-RO" noProof="0" dirty="0"/>
                        <a:t> și / sau </a:t>
                      </a:r>
                      <a:r>
                        <a:rPr lang="ro-RO" i="1" noProof="0" dirty="0" err="1"/>
                        <a:t>inline</a:t>
                      </a:r>
                      <a:endParaRPr lang="ro-RO" i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3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1" noProof="0" dirty="0" err="1"/>
                        <a:t>Inline</a:t>
                      </a:r>
                      <a:endParaRPr lang="ro-RO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noProof="0" dirty="0"/>
                        <a:t>Doar dacă nu mai are loc pe linia curentă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o-RO" noProof="0" dirty="0"/>
                        <a:t>Lățimea conținutului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o-RO" noProof="0" dirty="0"/>
                        <a:t>NU poate fi modificată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o-RO" noProof="0" dirty="0"/>
                        <a:t>Înălțimea conținutului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o-RO" noProof="0" dirty="0"/>
                        <a:t>NU poate fi modificată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ro-RO" noProof="0" dirty="0"/>
                    </a:p>
                    <a:p>
                      <a:endParaRPr lang="ro-RO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noProof="0" dirty="0"/>
                        <a:t>Doar elemente </a:t>
                      </a:r>
                      <a:r>
                        <a:rPr lang="ro-RO" i="1" noProof="0" dirty="0" err="1"/>
                        <a:t>inline</a:t>
                      </a:r>
                      <a:endParaRPr lang="ro-RO" i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20884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DCD16-9122-45D7-8A84-E397A0C6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031D176-48BF-4B79-BB6F-9B6C0037C35E}"/>
                  </a:ext>
                </a:extLst>
              </p14:cNvPr>
              <p14:cNvContentPartPr/>
              <p14:nvPr/>
            </p14:nvContentPartPr>
            <p14:xfrm>
              <a:off x="5203800" y="2448000"/>
              <a:ext cx="2813400" cy="73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031D176-48BF-4B79-BB6F-9B6C0037C3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7960" y="2384640"/>
                <a:ext cx="28447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7056AE2-F6B0-4C85-AFC0-365D8125C59A}"/>
                  </a:ext>
                </a:extLst>
              </p14:cNvPr>
              <p14:cNvContentPartPr/>
              <p14:nvPr/>
            </p14:nvContentPartPr>
            <p14:xfrm>
              <a:off x="5483160" y="4533840"/>
              <a:ext cx="991080" cy="336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7056AE2-F6B0-4C85-AFC0-365D8125C5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67320" y="4470480"/>
                <a:ext cx="102240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35C67C5-8B8B-47B4-8528-4D0CDC5455C1}"/>
                  </a:ext>
                </a:extLst>
              </p14:cNvPr>
              <p14:cNvContentPartPr/>
              <p14:nvPr/>
            </p14:nvContentPartPr>
            <p14:xfrm>
              <a:off x="7461360" y="4565520"/>
              <a:ext cx="857520" cy="228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35C67C5-8B8B-47B4-8528-4D0CDC5455C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45520" y="4502160"/>
                <a:ext cx="88884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40D3CD6-7928-48C0-8238-CA506EBCD660}"/>
                  </a:ext>
                </a:extLst>
              </p14:cNvPr>
              <p14:cNvContentPartPr/>
              <p14:nvPr/>
            </p14:nvContentPartPr>
            <p14:xfrm>
              <a:off x="5454720" y="3654360"/>
              <a:ext cx="1165680" cy="10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40D3CD6-7928-48C0-8238-CA506EBCD6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38880" y="3591000"/>
                <a:ext cx="119700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FB8B2A0-BBA8-4CE0-AA57-5CFC8384CD16}"/>
                  </a:ext>
                </a:extLst>
              </p14:cNvPr>
              <p14:cNvContentPartPr/>
              <p14:nvPr/>
            </p14:nvContentPartPr>
            <p14:xfrm>
              <a:off x="7521480" y="3390840"/>
              <a:ext cx="1032480" cy="57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FB8B2A0-BBA8-4CE0-AA57-5CFC8384CD1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05640" y="3327480"/>
                <a:ext cx="1063800" cy="18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878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Cascading</a:t>
            </a:r>
            <a:r>
              <a:rPr lang="ro-RO" dirty="0"/>
              <a:t> </a:t>
            </a:r>
            <a:r>
              <a:rPr lang="ro-RO" dirty="0" err="1"/>
              <a:t>Style</a:t>
            </a:r>
            <a:r>
              <a:rPr lang="ro-RO" dirty="0"/>
              <a:t> </a:t>
            </a:r>
            <a:r>
              <a:rPr lang="ro-RO" dirty="0" err="1"/>
              <a:t>Sheets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400" dirty="0"/>
              <a:t>Modificarea modului de afișare a elementelor din DOM</a:t>
            </a:r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4DC614-388D-4033-8D5E-8A8D37FF3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554" y="2503885"/>
            <a:ext cx="8661621" cy="347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98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9F23-B35E-40CB-ABA2-C5C3ABDD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Cascading</a:t>
            </a:r>
            <a:r>
              <a:rPr lang="ro-RO" dirty="0"/>
              <a:t> </a:t>
            </a:r>
            <a:r>
              <a:rPr lang="ro-RO" dirty="0" err="1"/>
              <a:t>Style</a:t>
            </a:r>
            <a:r>
              <a:rPr lang="ro-RO" dirty="0"/>
              <a:t> </a:t>
            </a:r>
            <a:r>
              <a:rPr lang="ro-RO" dirty="0" err="1"/>
              <a:t>Sheets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E4595-0DD5-4135-8A2E-6C83A205C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ro-RO" dirty="0"/>
              <a:t>Format dintr-o serie de reguli de forma:</a:t>
            </a:r>
          </a:p>
          <a:p>
            <a:pPr marL="1828800" indent="0"/>
            <a:r>
              <a:rPr lang="it-IT" i="1" dirty="0"/>
              <a:t>selector</a:t>
            </a:r>
          </a:p>
          <a:p>
            <a:pPr marL="1828800" indent="0"/>
            <a:r>
              <a:rPr lang="it-IT" i="1" dirty="0"/>
              <a:t>{</a:t>
            </a:r>
          </a:p>
          <a:p>
            <a:pPr marL="2286000" indent="0"/>
            <a:r>
              <a:rPr lang="it-IT" i="1" dirty="0"/>
              <a:t>proprietate 1 : valoare 1;</a:t>
            </a:r>
          </a:p>
          <a:p>
            <a:pPr marL="2286000" indent="0"/>
            <a:r>
              <a:rPr lang="it-IT" i="1" dirty="0"/>
              <a:t>proprietate 2 : valoare 2;</a:t>
            </a:r>
          </a:p>
          <a:p>
            <a:pPr marL="2286000" indent="0"/>
            <a:r>
              <a:rPr lang="it-IT" i="1" dirty="0"/>
              <a:t>….</a:t>
            </a:r>
          </a:p>
          <a:p>
            <a:pPr marL="1828800" indent="0"/>
            <a:r>
              <a:rPr lang="it-IT" i="1" dirty="0"/>
              <a:t>}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97DAE-1859-4C5F-83FE-9AF1CB3A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7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D831-9AAF-4673-B31F-5B8BB24FA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Resurse</a:t>
            </a:r>
            <a:r>
              <a:rPr lang="en-US" dirty="0"/>
              <a:t> / 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3BF40-617A-4738-A919-FD237B9A1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Resursele</a:t>
            </a:r>
            <a:r>
              <a:rPr lang="en-US" dirty="0"/>
              <a:t> </a:t>
            </a:r>
            <a:r>
              <a:rPr lang="en-US" dirty="0" err="1"/>
              <a:t>necesare</a:t>
            </a:r>
            <a:r>
              <a:rPr lang="en-US" dirty="0"/>
              <a:t> se g</a:t>
            </a:r>
            <a:r>
              <a:rPr lang="ro-RO" dirty="0" err="1"/>
              <a:t>ăsesc</a:t>
            </a:r>
            <a:r>
              <a:rPr lang="ro-RO" dirty="0"/>
              <a:t>:</a:t>
            </a:r>
          </a:p>
          <a:p>
            <a:pPr lvl="1"/>
            <a:r>
              <a:rPr lang="ro-RO" dirty="0" err="1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ro-RO" dirty="0">
                <a:hlinkClick r:id="rId2"/>
              </a:rPr>
              <a:t>online.ase.ro</a:t>
            </a:r>
            <a:r>
              <a:rPr lang="en-US" dirty="0"/>
              <a:t> </a:t>
            </a:r>
            <a:r>
              <a:rPr lang="ro-RO" dirty="0"/>
              <a:t>– pe pagina cursului / seminarului</a:t>
            </a:r>
            <a:endParaRPr lang="en-US" dirty="0"/>
          </a:p>
          <a:p>
            <a:pPr lvl="1"/>
            <a:r>
              <a:rPr lang="ro-RO" dirty="0" err="1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ro-RO" dirty="0" err="1">
                <a:hlinkClick r:id="rId2"/>
              </a:rPr>
              <a:t>ase</a:t>
            </a:r>
            <a:r>
              <a:rPr lang="en-US" dirty="0">
                <a:hlinkClick r:id="rId2"/>
              </a:rPr>
              <a:t>.</a:t>
            </a:r>
            <a:r>
              <a:rPr lang="en-US" dirty="0" err="1">
                <a:hlinkClick r:id="rId2"/>
              </a:rPr>
              <a:t>softmentor</a:t>
            </a:r>
            <a:r>
              <a:rPr lang="ro-RO" dirty="0">
                <a:hlinkClick r:id="rId2"/>
              </a:rPr>
              <a:t>.ro</a:t>
            </a:r>
            <a:r>
              <a:rPr lang="en-US" dirty="0"/>
              <a:t> </a:t>
            </a:r>
            <a:r>
              <a:rPr lang="ro-RO" dirty="0"/>
              <a:t>– </a:t>
            </a:r>
            <a:r>
              <a:rPr lang="en-US" dirty="0"/>
              <a:t>sec</a:t>
            </a:r>
            <a:r>
              <a:rPr lang="ro-RO" dirty="0" err="1"/>
              <a:t>țiunea</a:t>
            </a:r>
            <a:r>
              <a:rPr lang="ro-RO" dirty="0"/>
              <a:t> </a:t>
            </a:r>
            <a:r>
              <a:rPr lang="ro-RO" i="1" dirty="0"/>
              <a:t>Multimedia </a:t>
            </a:r>
            <a:r>
              <a:rPr lang="ro-RO" i="1" dirty="0">
                <a:sym typeface="Wingdings" panose="05000000000000000000" pitchFamily="2" charset="2"/>
              </a:rPr>
              <a:t> Teme abordate</a:t>
            </a:r>
            <a:endParaRPr lang="ro-RO" i="1" dirty="0"/>
          </a:p>
          <a:p>
            <a:pPr lvl="1"/>
            <a:endParaRPr lang="ro-RO" dirty="0"/>
          </a:p>
          <a:p>
            <a:r>
              <a:rPr lang="ro-RO" dirty="0"/>
              <a:t>Modalități de contact:</a:t>
            </a:r>
          </a:p>
          <a:p>
            <a:pPr lvl="1"/>
            <a:r>
              <a:rPr lang="ro-RO" dirty="0"/>
              <a:t>Email: </a:t>
            </a:r>
            <a:r>
              <a:rPr lang="ro-RO" dirty="0">
                <a:hlinkClick r:id="rId3"/>
              </a:rPr>
              <a:t>cristian.ionita@ase.ro</a:t>
            </a:r>
            <a:r>
              <a:rPr lang="ro-RO" dirty="0"/>
              <a:t> / </a:t>
            </a:r>
            <a:r>
              <a:rPr lang="ro-RO" dirty="0">
                <a:hlinkClick r:id="rId4"/>
              </a:rPr>
              <a:t>crionita@ie.ase.ro</a:t>
            </a:r>
            <a:r>
              <a:rPr lang="ro-RO" dirty="0"/>
              <a:t> / </a:t>
            </a:r>
            <a:r>
              <a:rPr lang="ro-RO" dirty="0">
                <a:hlinkClick r:id="rId5"/>
              </a:rPr>
              <a:t>cristian.ionita@softmentor.ro</a:t>
            </a:r>
            <a:endParaRPr lang="ro-RO" dirty="0"/>
          </a:p>
          <a:p>
            <a:pPr lvl="1"/>
            <a:r>
              <a:rPr lang="ro-RO" dirty="0"/>
              <a:t>Mesaje pe platforma </a:t>
            </a:r>
            <a:r>
              <a:rPr lang="ro-RO" dirty="0" err="1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ro-RO" dirty="0">
                <a:hlinkClick r:id="rId2"/>
              </a:rPr>
              <a:t>online.ase.ro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63C6F-996D-404B-AD4D-F4BE3F5B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85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Utilizare</a:t>
            </a:r>
            <a:r>
              <a:rPr lang="en-US" dirty="0"/>
              <a:t> CSS </a:t>
            </a:r>
            <a:r>
              <a:rPr lang="ro-RO" dirty="0"/>
              <a:t>în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err="1"/>
              <a:t>Tag</a:t>
            </a:r>
            <a:r>
              <a:rPr lang="ro-RO" dirty="0"/>
              <a:t> </a:t>
            </a:r>
            <a:r>
              <a:rPr lang="ro-RO" b="1" i="1" dirty="0" err="1"/>
              <a:t>style</a:t>
            </a:r>
            <a:r>
              <a:rPr lang="en-US" i="1" dirty="0"/>
              <a:t> – </a:t>
            </a:r>
            <a:r>
              <a:rPr lang="en-US" i="1" dirty="0" err="1"/>
              <a:t>stiluri</a:t>
            </a:r>
            <a:r>
              <a:rPr lang="en-US" i="1" dirty="0"/>
              <a:t> interne</a:t>
            </a:r>
            <a:endParaRPr lang="ro-RO" i="1" dirty="0"/>
          </a:p>
          <a:p>
            <a:r>
              <a:rPr lang="en-US" i="1" dirty="0"/>
              <a:t> &lt;style type="text/</a:t>
            </a:r>
            <a:r>
              <a:rPr lang="en-US" i="1" dirty="0" err="1"/>
              <a:t>css</a:t>
            </a:r>
            <a:r>
              <a:rPr lang="en-US" i="1" dirty="0"/>
              <a:t>"&gt;</a:t>
            </a:r>
          </a:p>
          <a:p>
            <a:r>
              <a:rPr lang="en-US" i="1" dirty="0"/>
              <a:t>        </a:t>
            </a:r>
            <a:r>
              <a:rPr lang="en-US" i="1" dirty="0" err="1"/>
              <a:t>th</a:t>
            </a:r>
            <a:r>
              <a:rPr lang="en-US" i="1" dirty="0"/>
              <a:t> { font-weight: bold; }</a:t>
            </a:r>
          </a:p>
          <a:p>
            <a:r>
              <a:rPr lang="en-US" i="1" dirty="0"/>
              <a:t> &lt;/style&gt;</a:t>
            </a:r>
          </a:p>
          <a:p>
            <a:r>
              <a:rPr lang="ro-RO" dirty="0" err="1"/>
              <a:t>Tag</a:t>
            </a:r>
            <a:r>
              <a:rPr lang="ro-RO" dirty="0"/>
              <a:t> </a:t>
            </a:r>
            <a:r>
              <a:rPr lang="ro-RO" b="1" i="1" dirty="0"/>
              <a:t>link</a:t>
            </a:r>
            <a:r>
              <a:rPr lang="en-US" i="1" dirty="0"/>
              <a:t> – </a:t>
            </a:r>
            <a:r>
              <a:rPr lang="en-US" i="1" dirty="0" err="1"/>
              <a:t>stiluri</a:t>
            </a:r>
            <a:r>
              <a:rPr lang="en-US" i="1" dirty="0"/>
              <a:t> </a:t>
            </a:r>
            <a:r>
              <a:rPr lang="en-US" i="1" dirty="0" err="1"/>
              <a:t>externe</a:t>
            </a:r>
            <a:endParaRPr lang="en-US" i="1" dirty="0"/>
          </a:p>
          <a:p>
            <a:r>
              <a:rPr lang="en-US" i="1" dirty="0"/>
              <a:t>&lt;link </a:t>
            </a:r>
            <a:r>
              <a:rPr lang="en-US" i="1" dirty="0" err="1"/>
              <a:t>rel</a:t>
            </a:r>
            <a:r>
              <a:rPr lang="en-US" i="1" dirty="0"/>
              <a:t>="stylesheet" type="text/</a:t>
            </a:r>
            <a:r>
              <a:rPr lang="en-US" i="1" dirty="0" err="1"/>
              <a:t>css</a:t>
            </a:r>
            <a:r>
              <a:rPr lang="en-US" i="1" dirty="0"/>
              <a:t>" </a:t>
            </a:r>
            <a:r>
              <a:rPr lang="en-US" i="1" dirty="0" err="1"/>
              <a:t>href</a:t>
            </a:r>
            <a:r>
              <a:rPr lang="en-US" i="1" dirty="0"/>
              <a:t>="test.css" /&gt;</a:t>
            </a:r>
            <a:endParaRPr lang="ro-RO" i="1" dirty="0"/>
          </a:p>
          <a:p>
            <a:r>
              <a:rPr lang="ro-RO" dirty="0"/>
              <a:t>Atribut </a:t>
            </a:r>
            <a:r>
              <a:rPr lang="ro-RO" b="1" i="1" dirty="0" err="1"/>
              <a:t>style</a:t>
            </a:r>
            <a:r>
              <a:rPr lang="en-US" b="1" i="1" dirty="0"/>
              <a:t> </a:t>
            </a:r>
            <a:r>
              <a:rPr lang="en-US" i="1" dirty="0"/>
              <a:t>– </a:t>
            </a:r>
            <a:r>
              <a:rPr lang="en-US" i="1" dirty="0" err="1"/>
              <a:t>stiluri</a:t>
            </a:r>
            <a:r>
              <a:rPr lang="en-US" i="1" dirty="0"/>
              <a:t> inline</a:t>
            </a:r>
          </a:p>
          <a:p>
            <a:r>
              <a:rPr lang="es-ES" i="1" dirty="0"/>
              <a:t>&lt;p </a:t>
            </a:r>
            <a:r>
              <a:rPr lang="es-ES" i="1" dirty="0" err="1"/>
              <a:t>style</a:t>
            </a:r>
            <a:r>
              <a:rPr lang="es-ES" i="1" dirty="0"/>
              <a:t>="color: red; </a:t>
            </a:r>
            <a:r>
              <a:rPr lang="es-ES" i="1" dirty="0" err="1"/>
              <a:t>font-size</a:t>
            </a:r>
            <a:r>
              <a:rPr lang="es-ES" i="1" dirty="0"/>
              <a:t>: 12pt;"&gt;...&lt;/p&gt;</a:t>
            </a:r>
            <a:endParaRPr lang="ro-RO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28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Selectori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Identifică nodurile din arbore asupra cărora se vor opera modificările</a:t>
            </a:r>
          </a:p>
          <a:p>
            <a:r>
              <a:rPr lang="en-US" dirty="0"/>
              <a:t>S</a:t>
            </a:r>
            <a:r>
              <a:rPr lang="ro-RO" dirty="0"/>
              <a:t>electori</a:t>
            </a:r>
            <a:r>
              <a:rPr lang="en-US" dirty="0"/>
              <a:t> </a:t>
            </a:r>
            <a:r>
              <a:rPr lang="en-US" dirty="0" err="1"/>
              <a:t>simpli</a:t>
            </a:r>
            <a:r>
              <a:rPr lang="ro-RO" dirty="0"/>
              <a:t>:</a:t>
            </a:r>
          </a:p>
          <a:p>
            <a:pPr lvl="1"/>
            <a:r>
              <a:rPr lang="ro-RO" dirty="0"/>
              <a:t>Element: </a:t>
            </a:r>
            <a:r>
              <a:rPr lang="en-US" b="1" dirty="0"/>
              <a:t>TIP</a:t>
            </a:r>
            <a:r>
              <a:rPr lang="ro-RO" b="1" dirty="0"/>
              <a:t>_ELEMENT</a:t>
            </a:r>
          </a:p>
          <a:p>
            <a:pPr lvl="1"/>
            <a:r>
              <a:rPr lang="ro-RO" dirty="0"/>
              <a:t>Identificator: </a:t>
            </a:r>
            <a:r>
              <a:rPr lang="ro-RO" b="1" dirty="0"/>
              <a:t>#ID</a:t>
            </a:r>
          </a:p>
          <a:p>
            <a:pPr lvl="1"/>
            <a:r>
              <a:rPr lang="ro-RO" dirty="0"/>
              <a:t>Clasă: </a:t>
            </a:r>
            <a:r>
              <a:rPr lang="ro-RO" b="1" dirty="0"/>
              <a:t>.NUME_CLASĂ</a:t>
            </a:r>
          </a:p>
          <a:p>
            <a:r>
              <a:rPr lang="en-US" dirty="0"/>
              <a:t>Al</a:t>
            </a:r>
            <a:r>
              <a:rPr lang="ro-RO" dirty="0"/>
              <a:t>ți selectori:</a:t>
            </a:r>
            <a:endParaRPr lang="en-US" dirty="0"/>
          </a:p>
          <a:p>
            <a:pPr lvl="1"/>
            <a:r>
              <a:rPr lang="ro-RO" dirty="0"/>
              <a:t>Universal:</a:t>
            </a:r>
            <a:r>
              <a:rPr lang="ro-RO" b="1" dirty="0"/>
              <a:t> *</a:t>
            </a:r>
          </a:p>
          <a:p>
            <a:pPr lvl="1"/>
            <a:r>
              <a:rPr lang="ro-RO" dirty="0"/>
              <a:t>Atribut: </a:t>
            </a:r>
            <a:r>
              <a:rPr lang="ro-RO" b="1" dirty="0"/>
              <a:t>selector</a:t>
            </a:r>
            <a:r>
              <a:rPr lang="en-US" b="1" dirty="0"/>
              <a:t>[</a:t>
            </a:r>
            <a:r>
              <a:rPr lang="en-US" b="1" dirty="0" err="1"/>
              <a:t>atribut</a:t>
            </a:r>
            <a:r>
              <a:rPr lang="en-US" b="1" dirty="0"/>
              <a:t>=“</a:t>
            </a:r>
            <a:r>
              <a:rPr lang="en-US" b="1" dirty="0" err="1"/>
              <a:t>valoare</a:t>
            </a:r>
            <a:r>
              <a:rPr lang="en-US" b="1" dirty="0"/>
              <a:t>”]</a:t>
            </a:r>
            <a:endParaRPr lang="ro-RO" b="1" dirty="0"/>
          </a:p>
          <a:p>
            <a:pPr lvl="1"/>
            <a:r>
              <a:rPr lang="ro-RO" dirty="0"/>
              <a:t>Nod copil sau descendent: </a:t>
            </a:r>
            <a:r>
              <a:rPr lang="en-US" b="1" dirty="0"/>
              <a:t>selector &gt; selector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b="1" dirty="0"/>
              <a:t>selector </a:t>
            </a:r>
            <a:r>
              <a:rPr lang="en-US" b="1" dirty="0" err="1"/>
              <a:t>selector</a:t>
            </a:r>
            <a:endParaRPr lang="ro-RO" b="1" dirty="0"/>
          </a:p>
          <a:p>
            <a:r>
              <a:rPr lang="ro-RO" dirty="0"/>
              <a:t>Grupare: </a:t>
            </a:r>
            <a:r>
              <a:rPr lang="ro-RO" b="1" dirty="0"/>
              <a:t>selector, selector</a:t>
            </a:r>
          </a:p>
          <a:p>
            <a:r>
              <a:rPr lang="ro-RO" dirty="0"/>
              <a:t>Combinare selectori</a:t>
            </a:r>
            <a:r>
              <a:rPr lang="en-US" dirty="0"/>
              <a:t>: </a:t>
            </a:r>
            <a:r>
              <a:rPr lang="en-US" b="1" dirty="0"/>
              <a:t>TIP_ELEMENT#ID</a:t>
            </a:r>
            <a:r>
              <a:rPr lang="en-US" dirty="0"/>
              <a:t>, </a:t>
            </a:r>
            <a:r>
              <a:rPr lang="en-US" b="1" dirty="0"/>
              <a:t>TIP_ELEMENT.NUME_CLAS</a:t>
            </a:r>
            <a:r>
              <a:rPr lang="ro-RO" b="1" dirty="0"/>
              <a:t>Ă</a:t>
            </a:r>
          </a:p>
          <a:p>
            <a:pPr marL="200025" lvl="1" indent="0">
              <a:buNone/>
            </a:pPr>
            <a:endParaRPr lang="ro-RO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28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Reguli de aplicare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/>
              <a:t>Moștenire</a:t>
            </a:r>
          </a:p>
          <a:p>
            <a:pPr lvl="1"/>
            <a:r>
              <a:rPr lang="ro-RO" sz="2400" dirty="0"/>
              <a:t>Propagarea valorilor de la un nod părinte la nodurile copil</a:t>
            </a:r>
          </a:p>
          <a:p>
            <a:pPr lvl="1"/>
            <a:r>
              <a:rPr lang="ro-RO" sz="2400" dirty="0"/>
              <a:t>Nu toate proprietățile sunt moștenibile</a:t>
            </a:r>
          </a:p>
          <a:p>
            <a:pPr marL="0" indent="0">
              <a:buNone/>
            </a:pPr>
            <a:r>
              <a:rPr lang="ro-RO" sz="2800" dirty="0" err="1"/>
              <a:t>Cascadare</a:t>
            </a:r>
            <a:endParaRPr lang="ro-RO" sz="2800" dirty="0"/>
          </a:p>
          <a:p>
            <a:pPr lvl="1"/>
            <a:r>
              <a:rPr lang="ro-RO" sz="2400" dirty="0"/>
              <a:t>Mecanismul de alegere aplicat în cazul în care avem mai multe valori în conflict</a:t>
            </a:r>
          </a:p>
          <a:p>
            <a:pPr lvl="1"/>
            <a:r>
              <a:rPr lang="ro-RO" sz="2400" dirty="0"/>
              <a:t>Reguli de </a:t>
            </a:r>
            <a:r>
              <a:rPr lang="ro-RO" sz="2400" dirty="0" err="1"/>
              <a:t>cascadare</a:t>
            </a:r>
            <a:endParaRPr lang="ro-RO" sz="2400" dirty="0"/>
          </a:p>
          <a:p>
            <a:pPr lvl="2"/>
            <a:r>
              <a:rPr lang="ro-RO" sz="1800" dirty="0"/>
              <a:t>Importanță</a:t>
            </a:r>
            <a:r>
              <a:rPr lang="en-US" sz="1800" dirty="0"/>
              <a:t>: </a:t>
            </a:r>
            <a:r>
              <a:rPr lang="en-US" sz="1800" dirty="0" err="1"/>
              <a:t>reguli</a:t>
            </a:r>
            <a:r>
              <a:rPr lang="en-US" sz="1800" dirty="0"/>
              <a:t> </a:t>
            </a:r>
            <a:r>
              <a:rPr lang="en-US" sz="1800" dirty="0" err="1"/>
              <a:t>marcate</a:t>
            </a:r>
            <a:r>
              <a:rPr lang="en-US" sz="1800" dirty="0"/>
              <a:t> ca </a:t>
            </a:r>
            <a:r>
              <a:rPr lang="en-US" sz="1800" i="1" dirty="0"/>
              <a:t>!important</a:t>
            </a:r>
            <a:endParaRPr lang="ro-RO" sz="1800" i="1" dirty="0"/>
          </a:p>
          <a:p>
            <a:pPr lvl="2"/>
            <a:r>
              <a:rPr lang="ro-RO" sz="1800" dirty="0"/>
              <a:t>Specificitate</a:t>
            </a:r>
            <a:r>
              <a:rPr lang="en-US" sz="1800" dirty="0"/>
              <a:t>a </a:t>
            </a:r>
            <a:r>
              <a:rPr lang="en-US" sz="1800" dirty="0" err="1"/>
              <a:t>selectorului</a:t>
            </a:r>
            <a:endParaRPr lang="ro-RO" sz="1800" dirty="0"/>
          </a:p>
          <a:p>
            <a:pPr lvl="2"/>
            <a:r>
              <a:rPr lang="ro-RO" sz="1800" dirty="0"/>
              <a:t>Ordinea în fișierul sursă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59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Formatare text și culori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Proprietăți:</a:t>
            </a:r>
          </a:p>
          <a:p>
            <a:pPr lvl="1"/>
            <a:r>
              <a:rPr lang="ro-RO" i="1" dirty="0"/>
              <a:t>font-</a:t>
            </a:r>
            <a:r>
              <a:rPr lang="ro-RO" i="1" dirty="0" err="1"/>
              <a:t>family</a:t>
            </a:r>
            <a:r>
              <a:rPr lang="ro-RO" dirty="0"/>
              <a:t> – denumire font sau familie (ex: </a:t>
            </a:r>
            <a:r>
              <a:rPr lang="ro-RO" dirty="0" err="1"/>
              <a:t>sans-serif</a:t>
            </a:r>
            <a:r>
              <a:rPr lang="ro-RO" dirty="0"/>
              <a:t>, </a:t>
            </a:r>
            <a:r>
              <a:rPr lang="ro-RO" dirty="0" err="1"/>
              <a:t>monospace</a:t>
            </a:r>
            <a:r>
              <a:rPr lang="ro-RO" dirty="0"/>
              <a:t>, </a:t>
            </a:r>
            <a:r>
              <a:rPr lang="ro-RO" dirty="0" err="1"/>
              <a:t>Arial</a:t>
            </a:r>
            <a:r>
              <a:rPr lang="ro-RO" dirty="0"/>
              <a:t>, </a:t>
            </a:r>
            <a:r>
              <a:rPr lang="ro-RO" dirty="0" err="1"/>
              <a:t>Tahoma</a:t>
            </a:r>
            <a:r>
              <a:rPr lang="ro-RO" dirty="0"/>
              <a:t>, …) </a:t>
            </a:r>
          </a:p>
          <a:p>
            <a:pPr lvl="1"/>
            <a:r>
              <a:rPr lang="ro-RO" i="1" dirty="0"/>
              <a:t>font-</a:t>
            </a:r>
            <a:r>
              <a:rPr lang="ro-RO" i="1" dirty="0" err="1"/>
              <a:t>size</a:t>
            </a:r>
            <a:r>
              <a:rPr lang="ro-RO" dirty="0"/>
              <a:t> – dimensiune caractere (ex: </a:t>
            </a:r>
            <a:r>
              <a:rPr lang="ro-RO" dirty="0" err="1"/>
              <a:t>small</a:t>
            </a:r>
            <a:r>
              <a:rPr lang="ro-RO" dirty="0"/>
              <a:t>, medium, 12pt, 0.8em, …)</a:t>
            </a:r>
          </a:p>
          <a:p>
            <a:pPr lvl="1"/>
            <a:r>
              <a:rPr lang="ro-RO" i="1" dirty="0"/>
              <a:t>font-</a:t>
            </a:r>
            <a:r>
              <a:rPr lang="ro-RO" i="1" dirty="0" err="1"/>
              <a:t>weight</a:t>
            </a:r>
            <a:r>
              <a:rPr lang="ro-RO" dirty="0"/>
              <a:t> – grosime caractere (ex: normal, bold, 400, 700, …)</a:t>
            </a:r>
          </a:p>
          <a:p>
            <a:pPr lvl="1"/>
            <a:r>
              <a:rPr lang="ro-RO" i="1" dirty="0"/>
              <a:t>font-</a:t>
            </a:r>
            <a:r>
              <a:rPr lang="ro-RO" i="1" dirty="0" err="1"/>
              <a:t>style</a:t>
            </a:r>
            <a:r>
              <a:rPr lang="ro-RO" dirty="0"/>
              <a:t> – tip caractere (ex: normal, italic, </a:t>
            </a:r>
            <a:r>
              <a:rPr lang="ro-RO" dirty="0" err="1"/>
              <a:t>oblique</a:t>
            </a:r>
            <a:r>
              <a:rPr lang="ro-RO" dirty="0"/>
              <a:t>, …)</a:t>
            </a:r>
          </a:p>
          <a:p>
            <a:pPr lvl="1"/>
            <a:r>
              <a:rPr lang="ro-RO" i="1" dirty="0"/>
              <a:t>color</a:t>
            </a:r>
            <a:r>
              <a:rPr lang="ro-RO" dirty="0"/>
              <a:t>, </a:t>
            </a:r>
            <a:r>
              <a:rPr lang="ro-RO" i="1" dirty="0"/>
              <a:t>background-color</a:t>
            </a:r>
            <a:r>
              <a:rPr lang="ro-RO" dirty="0"/>
              <a:t> – culoare text sau fundal (ex: </a:t>
            </a:r>
            <a:r>
              <a:rPr lang="ro-RO" dirty="0" err="1"/>
              <a:t>red</a:t>
            </a:r>
            <a:r>
              <a:rPr lang="ro-RO" dirty="0"/>
              <a:t>, #EE0000, #E00, </a:t>
            </a:r>
            <a:r>
              <a:rPr lang="ro-RO" dirty="0" err="1"/>
              <a:t>rgb</a:t>
            </a:r>
            <a:r>
              <a:rPr lang="ro-RO" dirty="0"/>
              <a:t>(238, 0, 0), …)</a:t>
            </a:r>
          </a:p>
          <a:p>
            <a:r>
              <a:rPr lang="ro-RO" dirty="0"/>
              <a:t>Unități de măsură: </a:t>
            </a:r>
          </a:p>
          <a:p>
            <a:pPr lvl="1"/>
            <a:r>
              <a:rPr lang="ro-RO" dirty="0"/>
              <a:t>relative: </a:t>
            </a:r>
            <a:r>
              <a:rPr lang="pt-BR" dirty="0"/>
              <a:t>%, em, ...</a:t>
            </a:r>
            <a:endParaRPr lang="ro-RO" dirty="0"/>
          </a:p>
          <a:p>
            <a:pPr lvl="1"/>
            <a:r>
              <a:rPr lang="ro-RO" dirty="0"/>
              <a:t>absolute: </a:t>
            </a:r>
            <a:r>
              <a:rPr lang="en-US" dirty="0" err="1"/>
              <a:t>pt</a:t>
            </a:r>
            <a:r>
              <a:rPr lang="en-US" dirty="0"/>
              <a:t> (1 / 72 inch), </a:t>
            </a:r>
            <a:r>
              <a:rPr lang="en-US" dirty="0" err="1"/>
              <a:t>px</a:t>
            </a:r>
            <a:r>
              <a:rPr lang="en-US" dirty="0"/>
              <a:t> (1 / 90 inch), cm, ….</a:t>
            </a:r>
            <a:endParaRPr lang="ro-RO" dirty="0"/>
          </a:p>
          <a:p>
            <a:r>
              <a:rPr lang="ro-RO" dirty="0"/>
              <a:t>Exemplu</a:t>
            </a:r>
          </a:p>
          <a:p>
            <a:pPr marL="1828800">
              <a:spcBef>
                <a:spcPts val="0"/>
              </a:spcBef>
              <a:spcAft>
                <a:spcPts val="0"/>
              </a:spcAft>
            </a:pPr>
            <a:r>
              <a:rPr lang="ro-RO" i="1" dirty="0"/>
              <a:t>b</a:t>
            </a:r>
            <a:r>
              <a:rPr lang="en-US" i="1" dirty="0" err="1"/>
              <a:t>ody</a:t>
            </a:r>
            <a:r>
              <a:rPr lang="ro-RO" i="1" dirty="0"/>
              <a:t> </a:t>
            </a:r>
            <a:r>
              <a:rPr lang="en-US" i="1" dirty="0"/>
              <a:t>{</a:t>
            </a:r>
            <a:r>
              <a:rPr lang="ro-RO" i="1" dirty="0"/>
              <a:t> </a:t>
            </a:r>
            <a:r>
              <a:rPr lang="en-US" i="1" dirty="0"/>
              <a:t>font-family: </a:t>
            </a:r>
            <a:r>
              <a:rPr lang="en-US" i="1" dirty="0" err="1"/>
              <a:t>tahoma</a:t>
            </a:r>
            <a:r>
              <a:rPr lang="en-US" i="1" dirty="0"/>
              <a:t>;</a:t>
            </a:r>
            <a:r>
              <a:rPr lang="ro-RO" i="1" dirty="0"/>
              <a:t>  </a:t>
            </a:r>
            <a:r>
              <a:rPr lang="en-US" i="1" dirty="0"/>
              <a:t>font-size: 11pt;</a:t>
            </a:r>
            <a:r>
              <a:rPr lang="ro-RO" i="1" dirty="0"/>
              <a:t> </a:t>
            </a:r>
            <a:r>
              <a:rPr lang="ro-RO" dirty="0"/>
              <a:t>color</a:t>
            </a:r>
            <a:r>
              <a:rPr lang="en-US" dirty="0"/>
              <a:t>: blue; </a:t>
            </a:r>
            <a:r>
              <a:rPr lang="en-US" i="1" dirty="0"/>
              <a:t>}</a:t>
            </a:r>
            <a:endParaRPr lang="ro-RO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46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Setare margini</a:t>
            </a:r>
            <a:r>
              <a:rPr lang="en-US" dirty="0"/>
              <a:t> </a:t>
            </a:r>
            <a:r>
              <a:rPr lang="ro-RO" dirty="0"/>
              <a:t>și dimensiuni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o-RO" dirty="0"/>
              <a:t>Setare dimensiuni: </a:t>
            </a:r>
          </a:p>
          <a:p>
            <a:pPr lvl="1"/>
            <a:r>
              <a:rPr lang="ro-RO" i="1" dirty="0" err="1"/>
              <a:t>width</a:t>
            </a:r>
            <a:endParaRPr lang="ro-RO" i="1" dirty="0"/>
          </a:p>
          <a:p>
            <a:pPr lvl="1"/>
            <a:r>
              <a:rPr lang="ro-RO" i="1" dirty="0" err="1"/>
              <a:t>height</a:t>
            </a:r>
            <a:endParaRPr lang="ro-RO" i="1" dirty="0"/>
          </a:p>
          <a:p>
            <a:pPr lvl="1"/>
            <a:r>
              <a:rPr lang="ro-RO" i="1" dirty="0"/>
              <a:t>min/</a:t>
            </a:r>
            <a:r>
              <a:rPr lang="ro-RO" i="1" dirty="0" err="1"/>
              <a:t>max-width</a:t>
            </a:r>
            <a:r>
              <a:rPr lang="ro-RO" i="1" dirty="0"/>
              <a:t>/</a:t>
            </a:r>
            <a:r>
              <a:rPr lang="ro-RO" i="1" dirty="0" err="1"/>
              <a:t>height</a:t>
            </a:r>
            <a:endParaRPr lang="ro-RO" i="1" dirty="0"/>
          </a:p>
          <a:p>
            <a:pPr lvl="1"/>
            <a:r>
              <a:rPr lang="ro-RO" i="1" dirty="0" err="1"/>
              <a:t>overflow</a:t>
            </a:r>
            <a:r>
              <a:rPr lang="ro-RO" i="1" dirty="0"/>
              <a:t>: </a:t>
            </a:r>
          </a:p>
          <a:p>
            <a:pPr lvl="2"/>
            <a:r>
              <a:rPr lang="ro-RO" b="1" i="1" dirty="0" err="1"/>
              <a:t>visible</a:t>
            </a:r>
            <a:r>
              <a:rPr lang="ro-RO" i="1" dirty="0"/>
              <a:t> – </a:t>
            </a:r>
            <a:r>
              <a:rPr lang="ro-RO" dirty="0"/>
              <a:t>întreg conținutul este afișat, posibil în afara celulei</a:t>
            </a:r>
            <a:endParaRPr lang="ro-RO" i="1" dirty="0"/>
          </a:p>
          <a:p>
            <a:pPr lvl="2"/>
            <a:r>
              <a:rPr lang="ro-RO" i="1" dirty="0" err="1"/>
              <a:t>hidden</a:t>
            </a:r>
            <a:r>
              <a:rPr lang="ro-RO" i="1" dirty="0"/>
              <a:t> -  conținutul din afara celulei nu este afișat</a:t>
            </a:r>
          </a:p>
          <a:p>
            <a:pPr lvl="2"/>
            <a:r>
              <a:rPr lang="ro-RO" i="1" dirty="0" err="1"/>
              <a:t>scroll</a:t>
            </a:r>
            <a:r>
              <a:rPr lang="ro-RO" i="1" dirty="0"/>
              <a:t> – </a:t>
            </a:r>
            <a:r>
              <a:rPr lang="ro-RO" i="1" dirty="0" err="1"/>
              <a:t>hidden</a:t>
            </a:r>
            <a:r>
              <a:rPr lang="ro-RO" i="1" dirty="0"/>
              <a:t> + afișare bară de </a:t>
            </a:r>
            <a:r>
              <a:rPr lang="ro-RO" i="1" dirty="0" err="1"/>
              <a:t>scroll</a:t>
            </a:r>
            <a:endParaRPr lang="ro-RO" i="1" dirty="0"/>
          </a:p>
          <a:p>
            <a:pPr lvl="2"/>
            <a:r>
              <a:rPr lang="ro-RO" i="1" dirty="0"/>
              <a:t>auto – afișează bara de </a:t>
            </a:r>
            <a:r>
              <a:rPr lang="ro-RO" i="1" dirty="0" err="1"/>
              <a:t>scroll</a:t>
            </a:r>
            <a:r>
              <a:rPr lang="ro-RO" i="1" dirty="0"/>
              <a:t> doar dacă este necesară</a:t>
            </a:r>
            <a:endParaRPr lang="en-US" i="1" dirty="0"/>
          </a:p>
          <a:p>
            <a:pPr lvl="1"/>
            <a:endParaRPr lang="en-US" dirty="0"/>
          </a:p>
          <a:p>
            <a:r>
              <a:rPr lang="ro-RO" dirty="0"/>
              <a:t>Proprietățile </a:t>
            </a:r>
            <a:r>
              <a:rPr lang="ro-RO" i="1" dirty="0"/>
              <a:t>w</a:t>
            </a:r>
            <a:r>
              <a:rPr lang="en-US" i="1" dirty="0" err="1"/>
              <a:t>idth</a:t>
            </a:r>
            <a:r>
              <a:rPr lang="en-US" dirty="0"/>
              <a:t> </a:t>
            </a:r>
            <a:r>
              <a:rPr lang="ro-RO" dirty="0"/>
              <a:t>și </a:t>
            </a:r>
            <a:r>
              <a:rPr lang="ro-RO" i="1" dirty="0" err="1"/>
              <a:t>height</a:t>
            </a:r>
            <a:r>
              <a:rPr lang="ro-RO" dirty="0"/>
              <a:t> se referă doar la dimensiunea secțiunii </a:t>
            </a:r>
            <a:r>
              <a:rPr lang="ro-RO" i="1" dirty="0"/>
              <a:t>content </a:t>
            </a:r>
            <a:r>
              <a:rPr lang="ro-RO" dirty="0"/>
              <a:t>(fără </a:t>
            </a:r>
            <a:r>
              <a:rPr lang="ro-RO" i="1" dirty="0" err="1"/>
              <a:t>padding</a:t>
            </a:r>
            <a:r>
              <a:rPr lang="ro-RO" i="1" dirty="0"/>
              <a:t> / </a:t>
            </a:r>
            <a:r>
              <a:rPr lang="ro-RO" i="1" dirty="0" err="1"/>
              <a:t>border</a:t>
            </a:r>
            <a:r>
              <a:rPr lang="ro-RO" i="1" dirty="0"/>
              <a:t> / </a:t>
            </a:r>
            <a:r>
              <a:rPr lang="ro-RO" i="1" dirty="0" err="1"/>
              <a:t>margin</a:t>
            </a:r>
            <a:r>
              <a:rPr lang="ro-RO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8" name="Picture 2" descr="http://www.w3schools.com/css/box-model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2526628"/>
            <a:ext cx="4937125" cy="266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FAA0E1-1BF8-49FB-AB42-32AE92828CC0}"/>
                  </a:ext>
                </a:extLst>
              </p14:cNvPr>
              <p14:cNvContentPartPr/>
              <p14:nvPr/>
            </p14:nvContentPartPr>
            <p14:xfrm>
              <a:off x="7007400" y="3355920"/>
              <a:ext cx="3343320" cy="70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FAA0E1-1BF8-49FB-AB42-32AE92828C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91560" y="3292560"/>
                <a:ext cx="337464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233DE52-34C9-4A92-8948-E3F7BBCB8846}"/>
                  </a:ext>
                </a:extLst>
              </p14:cNvPr>
              <p14:cNvContentPartPr/>
              <p14:nvPr/>
            </p14:nvContentPartPr>
            <p14:xfrm>
              <a:off x="6994440" y="3368520"/>
              <a:ext cx="3350160" cy="984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233DE52-34C9-4A92-8948-E3F7BBCB88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78600" y="3305160"/>
                <a:ext cx="3381480" cy="11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3293D9B-6DDF-48E1-831C-CED61437778C}"/>
                  </a:ext>
                </a:extLst>
              </p14:cNvPr>
              <p14:cNvContentPartPr/>
              <p14:nvPr/>
            </p14:nvContentPartPr>
            <p14:xfrm>
              <a:off x="6978600" y="3384720"/>
              <a:ext cx="184680" cy="898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3293D9B-6DDF-48E1-831C-CED61437778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62760" y="3321360"/>
                <a:ext cx="216000" cy="10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3D9FC03-CC26-473A-8C31-8004189B353B}"/>
                  </a:ext>
                </a:extLst>
              </p14:cNvPr>
              <p14:cNvContentPartPr/>
              <p14:nvPr/>
            </p14:nvContentPartPr>
            <p14:xfrm>
              <a:off x="6229440" y="3854520"/>
              <a:ext cx="244800" cy="3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3D9FC03-CC26-473A-8C31-8004189B353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13600" y="3791160"/>
                <a:ext cx="27612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CCA8CED-BBD6-4C81-9EFB-3A3CA6A28F5B}"/>
                  </a:ext>
                </a:extLst>
              </p14:cNvPr>
              <p14:cNvContentPartPr/>
              <p14:nvPr/>
            </p14:nvContentPartPr>
            <p14:xfrm>
              <a:off x="7655040" y="2587680"/>
              <a:ext cx="35280" cy="149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CCA8CED-BBD6-4C81-9EFB-3A3CA6A28F5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39200" y="2524320"/>
                <a:ext cx="6660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4D726BE-6B7E-4C3C-BF29-BE773747C041}"/>
                  </a:ext>
                </a:extLst>
              </p14:cNvPr>
              <p14:cNvContentPartPr/>
              <p14:nvPr/>
            </p14:nvContentPartPr>
            <p14:xfrm>
              <a:off x="7680240" y="4937040"/>
              <a:ext cx="35280" cy="174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4D726BE-6B7E-4C3C-BF29-BE773747C04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64400" y="4873680"/>
                <a:ext cx="6660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AC9C8EC-545A-443B-A0BB-744638E2E3AC}"/>
                  </a:ext>
                </a:extLst>
              </p14:cNvPr>
              <p14:cNvContentPartPr/>
              <p14:nvPr/>
            </p14:nvContentPartPr>
            <p14:xfrm>
              <a:off x="10855440" y="3794040"/>
              <a:ext cx="250920" cy="6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AC9C8EC-545A-443B-A0BB-744638E2E3A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839600" y="3730680"/>
                <a:ext cx="28224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E76DF2F-ABDA-4696-89CB-DBBBF571D8E0}"/>
                  </a:ext>
                </a:extLst>
              </p14:cNvPr>
              <p14:cNvContentPartPr/>
              <p14:nvPr/>
            </p14:nvContentPartPr>
            <p14:xfrm>
              <a:off x="7080120" y="3838680"/>
              <a:ext cx="2991240" cy="111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E76DF2F-ABDA-4696-89CB-DBBBF571D8E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64280" y="3775320"/>
                <a:ext cx="30225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0921A7E-33B0-4042-88C0-7D0EEDE8D699}"/>
                  </a:ext>
                </a:extLst>
              </p14:cNvPr>
              <p14:cNvContentPartPr/>
              <p14:nvPr/>
            </p14:nvContentPartPr>
            <p14:xfrm>
              <a:off x="6238800" y="5511960"/>
              <a:ext cx="4902480" cy="130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0921A7E-33B0-4042-88C0-7D0EEDE8D69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22960" y="5448600"/>
                <a:ext cx="493380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8551D32-BA26-424D-A4DC-DF0901D97610}"/>
                  </a:ext>
                </a:extLst>
              </p14:cNvPr>
              <p14:cNvContentPartPr/>
              <p14:nvPr/>
            </p14:nvContentPartPr>
            <p14:xfrm>
              <a:off x="10750680" y="5321160"/>
              <a:ext cx="393840" cy="492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8551D32-BA26-424D-A4DC-DF0901D9761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734840" y="5257800"/>
                <a:ext cx="42516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19E28F4-0A0D-4CE0-8B46-0FB78EBE05E9}"/>
                  </a:ext>
                </a:extLst>
              </p14:cNvPr>
              <p14:cNvContentPartPr/>
              <p14:nvPr/>
            </p14:nvContentPartPr>
            <p14:xfrm>
              <a:off x="6238800" y="5349960"/>
              <a:ext cx="416520" cy="5209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19E28F4-0A0D-4CE0-8B46-0FB78EBE05E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222960" y="5286600"/>
                <a:ext cx="44784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487EC53-24C0-4AFF-B481-A0ED3F45E0F9}"/>
                  </a:ext>
                </a:extLst>
              </p14:cNvPr>
              <p14:cNvContentPartPr/>
              <p14:nvPr/>
            </p14:nvContentPartPr>
            <p14:xfrm>
              <a:off x="6975360" y="4336920"/>
              <a:ext cx="127440" cy="1384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487EC53-24C0-4AFF-B481-A0ED3F45E0F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959520" y="4273560"/>
                <a:ext cx="158760" cy="15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879EF8B-7E3B-4C60-AACF-A1E2ED1B7060}"/>
                  </a:ext>
                </a:extLst>
              </p14:cNvPr>
              <p14:cNvContentPartPr/>
              <p14:nvPr/>
            </p14:nvContentPartPr>
            <p14:xfrm>
              <a:off x="10347480" y="4257720"/>
              <a:ext cx="51120" cy="1657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879EF8B-7E3B-4C60-AACF-A1E2ED1B706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331640" y="4194360"/>
                <a:ext cx="82440" cy="178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2472B96-AB3D-4BE9-9DAC-5D50AB5E344E}"/>
                  </a:ext>
                </a:extLst>
              </p14:cNvPr>
              <p14:cNvContentPartPr/>
              <p14:nvPr/>
            </p14:nvContentPartPr>
            <p14:xfrm>
              <a:off x="7800840" y="5829480"/>
              <a:ext cx="324360" cy="212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2472B96-AB3D-4BE9-9DAC-5D50AB5E344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785000" y="5766120"/>
                <a:ext cx="35568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9A2FF81-BB10-43DE-82F2-58C2D4B0CC6A}"/>
                  </a:ext>
                </a:extLst>
              </p14:cNvPr>
              <p14:cNvContentPartPr/>
              <p14:nvPr/>
            </p14:nvContentPartPr>
            <p14:xfrm>
              <a:off x="7959600" y="5848200"/>
              <a:ext cx="336960" cy="222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9A2FF81-BB10-43DE-82F2-58C2D4B0CC6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943760" y="5784840"/>
                <a:ext cx="36828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78B75E-9CFE-478F-8CBF-F001ABAB1C3D}"/>
                  </a:ext>
                </a:extLst>
              </p14:cNvPr>
              <p14:cNvContentPartPr/>
              <p14:nvPr/>
            </p14:nvContentPartPr>
            <p14:xfrm>
              <a:off x="6207120" y="5175360"/>
              <a:ext cx="41760" cy="851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78B75E-9CFE-478F-8CBF-F001ABAB1C3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191280" y="5112000"/>
                <a:ext cx="73080" cy="9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027C55D-97FE-4031-A0DF-0485C9EACE81}"/>
                  </a:ext>
                </a:extLst>
              </p14:cNvPr>
              <p14:cNvContentPartPr/>
              <p14:nvPr/>
            </p14:nvContentPartPr>
            <p14:xfrm>
              <a:off x="11172960" y="5165640"/>
              <a:ext cx="47880" cy="765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027C55D-97FE-4031-A0DF-0485C9EACE8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1157120" y="5102280"/>
                <a:ext cx="79200" cy="89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E936BAA-FDF3-46A4-A3BD-4167A36D6956}"/>
                  </a:ext>
                </a:extLst>
              </p14:cNvPr>
              <p14:cNvContentPartPr/>
              <p14:nvPr/>
            </p14:nvContentPartPr>
            <p14:xfrm>
              <a:off x="7188120" y="5880240"/>
              <a:ext cx="486360" cy="6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E936BAA-FDF3-46A4-A3BD-4167A36D695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172280" y="5816880"/>
                <a:ext cx="51768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37CE329-740B-47A2-9822-374D4A09346C}"/>
                  </a:ext>
                </a:extLst>
              </p14:cNvPr>
              <p14:cNvContentPartPr/>
              <p14:nvPr/>
            </p14:nvContentPartPr>
            <p14:xfrm>
              <a:off x="8346960" y="5918040"/>
              <a:ext cx="1933920" cy="514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37CE329-740B-47A2-9822-374D4A09346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331120" y="5854680"/>
                <a:ext cx="19652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4383474-F775-45E8-83D2-3B357C5822D2}"/>
                  </a:ext>
                </a:extLst>
              </p14:cNvPr>
              <p14:cNvContentPartPr/>
              <p14:nvPr/>
            </p14:nvContentPartPr>
            <p14:xfrm>
              <a:off x="5559480" y="1886040"/>
              <a:ext cx="6410520" cy="3715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4383474-F775-45E8-83D2-3B357C5822D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550120" y="1876680"/>
                <a:ext cx="6429240" cy="373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2963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Setare margini</a:t>
            </a:r>
            <a:r>
              <a:rPr lang="en-US" dirty="0"/>
              <a:t> </a:t>
            </a:r>
            <a:r>
              <a:rPr lang="ro-RO" dirty="0"/>
              <a:t>și dimensiuni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o-RO" dirty="0"/>
              <a:t>Setare margini:</a:t>
            </a:r>
          </a:p>
          <a:p>
            <a:pPr lvl="1"/>
            <a:r>
              <a:rPr lang="ro-RO" dirty="0" err="1"/>
              <a:t>padding</a:t>
            </a:r>
            <a:r>
              <a:rPr lang="ro-RO" dirty="0"/>
              <a:t> sau </a:t>
            </a:r>
            <a:r>
              <a:rPr lang="ro-RO" dirty="0" err="1"/>
              <a:t>margin</a:t>
            </a:r>
            <a:r>
              <a:rPr lang="ro-RO" dirty="0"/>
              <a:t> / -top / -</a:t>
            </a:r>
            <a:r>
              <a:rPr lang="ro-RO" dirty="0" err="1"/>
              <a:t>bottom</a:t>
            </a:r>
            <a:r>
              <a:rPr lang="ro-RO" dirty="0"/>
              <a:t> / -left / -</a:t>
            </a:r>
            <a:r>
              <a:rPr lang="ro-RO" dirty="0" err="1"/>
              <a:t>right</a:t>
            </a:r>
            <a:endParaRPr lang="ro-RO" dirty="0"/>
          </a:p>
          <a:p>
            <a:pPr lvl="2"/>
            <a:r>
              <a:rPr lang="ro-RO" i="1" dirty="0" err="1"/>
              <a:t>padding</a:t>
            </a:r>
            <a:r>
              <a:rPr lang="ro-RO" dirty="0"/>
              <a:t>: </a:t>
            </a:r>
          </a:p>
          <a:p>
            <a:pPr lvl="3"/>
            <a:r>
              <a:rPr lang="ro-RO" i="1" dirty="0"/>
              <a:t>3px 4px 5px 6px </a:t>
            </a:r>
            <a:r>
              <a:rPr lang="ro-RO" dirty="0"/>
              <a:t>(top, </a:t>
            </a:r>
            <a:r>
              <a:rPr lang="ro-RO" dirty="0" err="1"/>
              <a:t>right</a:t>
            </a:r>
            <a:r>
              <a:rPr lang="ro-RO" dirty="0"/>
              <a:t>, </a:t>
            </a:r>
            <a:r>
              <a:rPr lang="ro-RO" dirty="0" err="1"/>
              <a:t>bottom</a:t>
            </a:r>
            <a:r>
              <a:rPr lang="ro-RO" dirty="0"/>
              <a:t>, left) sau </a:t>
            </a:r>
          </a:p>
          <a:p>
            <a:pPr lvl="3"/>
            <a:r>
              <a:rPr lang="ro-RO" i="1" dirty="0"/>
              <a:t>2px 3px</a:t>
            </a:r>
            <a:r>
              <a:rPr lang="ro-RO" dirty="0"/>
              <a:t> (top = </a:t>
            </a:r>
            <a:r>
              <a:rPr lang="ro-RO" dirty="0" err="1"/>
              <a:t>bottom</a:t>
            </a:r>
            <a:r>
              <a:rPr lang="ro-RO" dirty="0"/>
              <a:t> = 2px, </a:t>
            </a:r>
            <a:r>
              <a:rPr lang="ro-RO" dirty="0" err="1"/>
              <a:t>right</a:t>
            </a:r>
            <a:r>
              <a:rPr lang="ro-RO" dirty="0"/>
              <a:t> = left = 3px) sau </a:t>
            </a:r>
          </a:p>
          <a:p>
            <a:pPr lvl="3"/>
            <a:r>
              <a:rPr lang="ro-RO" i="1" dirty="0"/>
              <a:t>3px </a:t>
            </a:r>
            <a:r>
              <a:rPr lang="ro-RO" dirty="0"/>
              <a:t>(toate laturile)</a:t>
            </a:r>
          </a:p>
          <a:p>
            <a:pPr lvl="2"/>
            <a:r>
              <a:rPr lang="ro-RO" i="1" dirty="0" err="1"/>
              <a:t>padding</a:t>
            </a:r>
            <a:r>
              <a:rPr lang="ro-RO" i="1" dirty="0"/>
              <a:t>-top: 5px </a:t>
            </a:r>
            <a:r>
              <a:rPr lang="ro-RO" dirty="0"/>
              <a:t>(setare pentru o singură latură)</a:t>
            </a:r>
          </a:p>
          <a:p>
            <a:pPr lvl="2"/>
            <a:r>
              <a:rPr lang="ro-RO" dirty="0"/>
              <a:t>similar pentru </a:t>
            </a:r>
            <a:r>
              <a:rPr lang="ro-RO" i="1" dirty="0" err="1"/>
              <a:t>margin</a:t>
            </a:r>
            <a:endParaRPr lang="ro-RO" i="1" dirty="0"/>
          </a:p>
          <a:p>
            <a:pPr lvl="1"/>
            <a:r>
              <a:rPr lang="ro-RO" dirty="0" err="1"/>
              <a:t>border</a:t>
            </a:r>
            <a:r>
              <a:rPr lang="ro-RO" dirty="0"/>
              <a:t> / -top / -</a:t>
            </a:r>
            <a:r>
              <a:rPr lang="ro-RO" dirty="0" err="1"/>
              <a:t>bottom</a:t>
            </a:r>
            <a:r>
              <a:rPr lang="ro-RO" dirty="0"/>
              <a:t> / -left / -</a:t>
            </a:r>
            <a:r>
              <a:rPr lang="ro-RO" dirty="0" err="1"/>
              <a:t>right</a:t>
            </a:r>
            <a:r>
              <a:rPr lang="ro-RO" dirty="0"/>
              <a:t> / -</a:t>
            </a:r>
            <a:r>
              <a:rPr lang="ro-RO" dirty="0" err="1"/>
              <a:t>width</a:t>
            </a:r>
            <a:r>
              <a:rPr lang="ro-RO" dirty="0"/>
              <a:t> / -</a:t>
            </a:r>
            <a:r>
              <a:rPr lang="ro-RO" dirty="0" err="1"/>
              <a:t>style</a:t>
            </a:r>
            <a:r>
              <a:rPr lang="ro-RO" dirty="0"/>
              <a:t> / -color</a:t>
            </a:r>
          </a:p>
          <a:p>
            <a:pPr lvl="2"/>
            <a:r>
              <a:rPr lang="ro-RO" i="1" dirty="0" err="1"/>
              <a:t>border</a:t>
            </a:r>
            <a:r>
              <a:rPr lang="ro-RO" i="1" dirty="0"/>
              <a:t>: 2px </a:t>
            </a:r>
            <a:r>
              <a:rPr lang="ro-RO" i="1" dirty="0" err="1"/>
              <a:t>dotted</a:t>
            </a:r>
            <a:r>
              <a:rPr lang="ro-RO" i="1" dirty="0"/>
              <a:t> </a:t>
            </a:r>
            <a:r>
              <a:rPr lang="ro-RO" i="1" dirty="0" err="1"/>
              <a:t>green</a:t>
            </a:r>
            <a:endParaRPr lang="ro-RO" i="1" dirty="0"/>
          </a:p>
          <a:p>
            <a:pPr lvl="2"/>
            <a:r>
              <a:rPr lang="ro-RO" i="1" dirty="0" err="1"/>
              <a:t>border-style</a:t>
            </a:r>
            <a:r>
              <a:rPr lang="ro-RO" i="1" dirty="0"/>
              <a:t>: solid</a:t>
            </a:r>
          </a:p>
          <a:p>
            <a:pPr lvl="2"/>
            <a:r>
              <a:rPr lang="ro-RO" i="1" dirty="0" err="1"/>
              <a:t>border-bottom-width</a:t>
            </a:r>
            <a:r>
              <a:rPr lang="ro-RO" i="1" dirty="0"/>
              <a:t>: 3px;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2F9030-1504-48FE-A63E-F05D143C382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6" name="Picture 2" descr="http://www.w3schools.com/css/box-model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2526628"/>
            <a:ext cx="4937125" cy="266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897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Controlul poziționării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Control layout: </a:t>
            </a:r>
          </a:p>
          <a:p>
            <a:pPr lvl="1"/>
            <a:r>
              <a:rPr lang="ro-RO" dirty="0"/>
              <a:t>display: none / </a:t>
            </a:r>
            <a:r>
              <a:rPr lang="ro-RO" dirty="0" err="1"/>
              <a:t>inline</a:t>
            </a:r>
            <a:r>
              <a:rPr lang="ro-RO" dirty="0"/>
              <a:t> / </a:t>
            </a:r>
            <a:r>
              <a:rPr lang="ro-RO" dirty="0" err="1"/>
              <a:t>block</a:t>
            </a:r>
            <a:endParaRPr lang="ro-RO" dirty="0"/>
          </a:p>
          <a:p>
            <a:pPr lvl="1"/>
            <a:r>
              <a:rPr lang="ro-RO" dirty="0" err="1"/>
              <a:t>float</a:t>
            </a:r>
            <a:r>
              <a:rPr lang="ro-RO" dirty="0"/>
              <a:t>: none / left / </a:t>
            </a:r>
            <a:r>
              <a:rPr lang="ro-RO" dirty="0" err="1"/>
              <a:t>right</a:t>
            </a:r>
            <a:endParaRPr lang="ro-RO" dirty="0"/>
          </a:p>
          <a:p>
            <a:pPr lvl="1"/>
            <a:r>
              <a:rPr lang="ro-RO" dirty="0" err="1"/>
              <a:t>clear</a:t>
            </a:r>
            <a:r>
              <a:rPr lang="ro-RO" dirty="0"/>
              <a:t>: none / left / </a:t>
            </a:r>
            <a:r>
              <a:rPr lang="ro-RO" dirty="0" err="1"/>
              <a:t>right</a:t>
            </a:r>
            <a:r>
              <a:rPr lang="ro-RO" dirty="0"/>
              <a:t> / </a:t>
            </a:r>
            <a:r>
              <a:rPr lang="ro-RO" dirty="0" err="1"/>
              <a:t>both</a:t>
            </a:r>
            <a:endParaRPr lang="ro-RO" dirty="0"/>
          </a:p>
          <a:p>
            <a:r>
              <a:rPr lang="ro-RO" dirty="0"/>
              <a:t>Poziționare în cadrul paginii</a:t>
            </a:r>
          </a:p>
          <a:p>
            <a:pPr lvl="1"/>
            <a:r>
              <a:rPr lang="ro-RO" dirty="0"/>
              <a:t>top, </a:t>
            </a:r>
            <a:r>
              <a:rPr lang="ro-RO" dirty="0" err="1"/>
              <a:t>right</a:t>
            </a:r>
            <a:r>
              <a:rPr lang="ro-RO" dirty="0"/>
              <a:t>, </a:t>
            </a:r>
            <a:r>
              <a:rPr lang="ro-RO" dirty="0" err="1"/>
              <a:t>bottom</a:t>
            </a:r>
            <a:r>
              <a:rPr lang="ro-RO" dirty="0"/>
              <a:t>, left, z-index</a:t>
            </a:r>
          </a:p>
          <a:p>
            <a:pPr lvl="1"/>
            <a:r>
              <a:rPr lang="ro-RO" dirty="0" err="1"/>
              <a:t>position</a:t>
            </a:r>
            <a:r>
              <a:rPr lang="ro-RO" dirty="0"/>
              <a:t>: </a:t>
            </a:r>
          </a:p>
          <a:p>
            <a:pPr lvl="2"/>
            <a:r>
              <a:rPr lang="ro-RO" dirty="0"/>
              <a:t>static: poziționare normală, proprietățile (top, …) sunt ignorate</a:t>
            </a:r>
          </a:p>
          <a:p>
            <a:pPr lvl="2"/>
            <a:r>
              <a:rPr lang="ro-RO" dirty="0"/>
              <a:t>relative: poziționare normală, proprietățile (top, …) sunt respectate</a:t>
            </a:r>
            <a:endParaRPr lang="en-US" dirty="0"/>
          </a:p>
          <a:p>
            <a:pPr marL="384175" lvl="2" indent="0">
              <a:buNone/>
            </a:pPr>
            <a:r>
              <a:rPr lang="en-US" dirty="0"/>
              <a:t>-----</a:t>
            </a:r>
          </a:p>
          <a:p>
            <a:pPr lvl="2"/>
            <a:r>
              <a:rPr lang="ro-RO" dirty="0"/>
              <a:t>absolute: nu participă la poziționarea normală; poziționat față de primul părinte cu poziționare absolută</a:t>
            </a:r>
          </a:p>
          <a:p>
            <a:pPr lvl="2"/>
            <a:r>
              <a:rPr lang="ro-RO" dirty="0" err="1"/>
              <a:t>fixed</a:t>
            </a:r>
            <a:r>
              <a:rPr lang="ro-RO" dirty="0"/>
              <a:t>: nu participă la poziționarea normală; poziționat față de fereastra browser-ului</a:t>
            </a:r>
          </a:p>
          <a:p>
            <a:pPr lvl="2"/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57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Limbajul</a:t>
            </a:r>
            <a:r>
              <a:rPr lang="en-US" dirty="0"/>
              <a:t>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/>
              <a:t>Caracteristici</a:t>
            </a:r>
            <a:endParaRPr lang="ro-RO" sz="3200" dirty="0"/>
          </a:p>
          <a:p>
            <a:pPr lvl="1"/>
            <a:r>
              <a:rPr lang="ro-RO" sz="2800" dirty="0"/>
              <a:t>Dinamic</a:t>
            </a:r>
          </a:p>
          <a:p>
            <a:pPr lvl="1"/>
            <a:r>
              <a:rPr lang="ro-RO" sz="2800" dirty="0"/>
              <a:t>Limbaj funcțional</a:t>
            </a:r>
          </a:p>
          <a:p>
            <a:pPr lvl="1"/>
            <a:r>
              <a:rPr lang="ro-RO" sz="2800" dirty="0"/>
              <a:t>Bazat pe obiecte</a:t>
            </a:r>
          </a:p>
          <a:p>
            <a:r>
              <a:rPr lang="ro-RO" sz="3000" dirty="0"/>
              <a:t>Utilizare</a:t>
            </a:r>
          </a:p>
          <a:p>
            <a:pPr lvl="1"/>
            <a:r>
              <a:rPr lang="ro-RO" sz="2800" dirty="0"/>
              <a:t>Manipulare noduri DOM</a:t>
            </a:r>
          </a:p>
          <a:p>
            <a:pPr lvl="1"/>
            <a:r>
              <a:rPr lang="ro-RO" sz="2800" dirty="0"/>
              <a:t>Evenimente</a:t>
            </a:r>
          </a:p>
          <a:p>
            <a:pPr lvl="1"/>
            <a:r>
              <a:rPr lang="en-US" sz="2800" dirty="0" err="1"/>
              <a:t>Procesare</a:t>
            </a:r>
            <a:endParaRPr lang="en-US" sz="2800" dirty="0"/>
          </a:p>
          <a:p>
            <a:pPr lvl="1"/>
            <a:r>
              <a:rPr lang="ro-RO" sz="2800" dirty="0"/>
              <a:t>Comunicare la distanță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Modalități de includere în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Prin intermediul </a:t>
            </a:r>
            <a:r>
              <a:rPr lang="ro-RO" dirty="0" err="1"/>
              <a:t>tag</a:t>
            </a:r>
            <a:r>
              <a:rPr lang="ro-RO" dirty="0"/>
              <a:t>-ului </a:t>
            </a:r>
            <a:r>
              <a:rPr lang="en-US" b="1" dirty="0"/>
              <a:t>&lt;script&gt;</a:t>
            </a:r>
            <a:endParaRPr lang="ro-RO" b="1" dirty="0"/>
          </a:p>
          <a:p>
            <a:r>
              <a:rPr lang="en-US" b="1" dirty="0"/>
              <a:t>A) </a:t>
            </a:r>
            <a:r>
              <a:rPr lang="ro-RO" b="1" dirty="0"/>
              <a:t>Fișier extern</a:t>
            </a:r>
          </a:p>
          <a:p>
            <a:r>
              <a:rPr lang="en-US" i="1" dirty="0"/>
              <a:t>&lt;script type=“text/</a:t>
            </a:r>
            <a:r>
              <a:rPr lang="en-US" i="1" dirty="0" err="1"/>
              <a:t>javascript</a:t>
            </a:r>
            <a:r>
              <a:rPr lang="en-US" i="1" dirty="0"/>
              <a:t>” </a:t>
            </a:r>
            <a:r>
              <a:rPr lang="en-US" i="1" dirty="0" err="1"/>
              <a:t>src</a:t>
            </a:r>
            <a:r>
              <a:rPr lang="en-US" i="1" dirty="0"/>
              <a:t>=“lib/test.js”&gt;&lt;/script&gt;</a:t>
            </a:r>
            <a:endParaRPr lang="ro-RO" i="1" dirty="0"/>
          </a:p>
          <a:p>
            <a:r>
              <a:rPr lang="en-US" b="1" dirty="0"/>
              <a:t>B) </a:t>
            </a:r>
            <a:r>
              <a:rPr lang="ro-RO" b="1" dirty="0"/>
              <a:t>În cadrul paginii</a:t>
            </a:r>
            <a:endParaRPr lang="en-US" b="1" dirty="0"/>
          </a:p>
          <a:p>
            <a:r>
              <a:rPr lang="en-US" i="1" dirty="0"/>
              <a:t>&lt;script type=“text/</a:t>
            </a:r>
            <a:r>
              <a:rPr lang="en-US" i="1" dirty="0" err="1"/>
              <a:t>javascript</a:t>
            </a:r>
            <a:r>
              <a:rPr lang="en-US" i="1" dirty="0"/>
              <a:t>”&gt;</a:t>
            </a:r>
          </a:p>
          <a:p>
            <a:r>
              <a:rPr lang="en-US" i="1" dirty="0"/>
              <a:t>// cod JavaScript …..</a:t>
            </a:r>
          </a:p>
          <a:p>
            <a:r>
              <a:rPr lang="en-US" i="1" dirty="0"/>
              <a:t>&lt;/script&gt;</a:t>
            </a:r>
            <a:endParaRPr lang="ro-RO" i="1" dirty="0"/>
          </a:p>
          <a:p>
            <a:r>
              <a:rPr lang="en-US" dirty="0" err="1"/>
              <a:t>Execu</a:t>
            </a:r>
            <a:r>
              <a:rPr lang="ro-RO" dirty="0"/>
              <a:t>ție directă în fereastra de consolă</a:t>
            </a:r>
          </a:p>
          <a:p>
            <a:r>
              <a:rPr lang="ro-RO" dirty="0"/>
              <a:t>Afișare mesaje: </a:t>
            </a:r>
            <a:r>
              <a:rPr lang="ro-RO" i="1" dirty="0"/>
              <a:t>console.log(valori)</a:t>
            </a:r>
            <a:r>
              <a:rPr lang="en-US" i="1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72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Tipuri de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/>
              <a:t>Tipuri de date de bază</a:t>
            </a:r>
          </a:p>
          <a:p>
            <a:pPr lvl="1"/>
            <a:r>
              <a:rPr lang="ro-RO" sz="2400" b="1" dirty="0" err="1"/>
              <a:t>Number</a:t>
            </a:r>
            <a:r>
              <a:rPr lang="ro-RO" sz="2400" dirty="0"/>
              <a:t>: -3.14, 6, 2</a:t>
            </a:r>
          </a:p>
          <a:p>
            <a:pPr lvl="1"/>
            <a:r>
              <a:rPr lang="ro-RO" sz="2400" b="1" dirty="0"/>
              <a:t>Boolean</a:t>
            </a:r>
            <a:r>
              <a:rPr lang="ro-RO" sz="2400" dirty="0"/>
              <a:t>: </a:t>
            </a:r>
            <a:r>
              <a:rPr lang="ro-RO" sz="2400" i="1" dirty="0" err="1"/>
              <a:t>true</a:t>
            </a:r>
            <a:r>
              <a:rPr lang="ro-RO" sz="2400" dirty="0"/>
              <a:t>, </a:t>
            </a:r>
            <a:r>
              <a:rPr lang="ro-RO" sz="2400" i="1" dirty="0"/>
              <a:t>false</a:t>
            </a:r>
          </a:p>
          <a:p>
            <a:pPr lvl="1"/>
            <a:r>
              <a:rPr lang="ro-RO" sz="2400" b="1" dirty="0" err="1"/>
              <a:t>String</a:t>
            </a:r>
            <a:r>
              <a:rPr lang="ro-RO" sz="2400" dirty="0"/>
              <a:t>: </a:t>
            </a:r>
            <a:r>
              <a:rPr lang="en-US" sz="2400" dirty="0"/>
              <a:t>“test”</a:t>
            </a:r>
            <a:endParaRPr lang="ro-RO" sz="2400" dirty="0"/>
          </a:p>
          <a:p>
            <a:pPr lvl="1"/>
            <a:r>
              <a:rPr lang="ro-RO" sz="2400" b="1" i="1" dirty="0" err="1"/>
              <a:t>null</a:t>
            </a:r>
            <a:r>
              <a:rPr lang="ro-RO" sz="2400" i="1" dirty="0"/>
              <a:t>, </a:t>
            </a:r>
            <a:r>
              <a:rPr lang="ro-RO" sz="2400" b="1" i="1" dirty="0" err="1"/>
              <a:t>undefined</a:t>
            </a:r>
            <a:endParaRPr lang="ro-RO" sz="2400" b="1" i="1" dirty="0"/>
          </a:p>
          <a:p>
            <a:pPr lvl="1"/>
            <a:r>
              <a:rPr lang="ro-RO" sz="2400" b="1" dirty="0" err="1"/>
              <a:t>Object</a:t>
            </a:r>
            <a:r>
              <a:rPr lang="en-US" sz="2400" dirty="0"/>
              <a:t>: { </a:t>
            </a:r>
            <a:r>
              <a:rPr lang="en-US" sz="2400" dirty="0" err="1"/>
              <a:t>nume</a:t>
            </a:r>
            <a:r>
              <a:rPr lang="en-US" sz="2400" dirty="0"/>
              <a:t>: “Ana”, varsta:7 }</a:t>
            </a:r>
            <a:r>
              <a:rPr lang="ro-RO" sz="2400" dirty="0"/>
              <a:t> – referință</a:t>
            </a:r>
          </a:p>
          <a:p>
            <a:pPr lvl="1"/>
            <a:r>
              <a:rPr lang="ro-RO" sz="2400" b="1" dirty="0" err="1"/>
              <a:t>Symbol</a:t>
            </a:r>
            <a:endParaRPr lang="ro-RO" sz="2400" b="1" dirty="0"/>
          </a:p>
          <a:p>
            <a:r>
              <a:rPr lang="ro-RO" sz="2800" dirty="0"/>
              <a:t>Obiecte speciale</a:t>
            </a:r>
          </a:p>
          <a:p>
            <a:pPr lvl="1"/>
            <a:r>
              <a:rPr lang="ro-RO" sz="2400" dirty="0" err="1"/>
              <a:t>Function</a:t>
            </a:r>
            <a:r>
              <a:rPr lang="en-US" sz="2400" dirty="0"/>
              <a:t>: </a:t>
            </a:r>
            <a:r>
              <a:rPr lang="en-US" sz="2400" i="1" dirty="0"/>
              <a:t>function</a:t>
            </a:r>
            <a:r>
              <a:rPr lang="en-US" sz="2400" dirty="0"/>
              <a:t> f() {…}</a:t>
            </a:r>
            <a:endParaRPr lang="ro-RO" sz="2400" dirty="0"/>
          </a:p>
          <a:p>
            <a:pPr lvl="1"/>
            <a:r>
              <a:rPr lang="ro-RO" sz="2400" dirty="0" err="1"/>
              <a:t>Array</a:t>
            </a:r>
            <a:r>
              <a:rPr lang="en-US" sz="2400" dirty="0"/>
              <a:t>: [1, 2, “</a:t>
            </a:r>
            <a:r>
              <a:rPr lang="en-US" sz="2400" dirty="0" err="1"/>
              <a:t>trei</a:t>
            </a:r>
            <a:r>
              <a:rPr lang="en-US" sz="2400" dirty="0"/>
              <a:t>”]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16E5-5F98-485A-A3A7-76955B01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Evaluare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9AE4-9EC5-416B-8688-BD94A49E5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 dirty="0"/>
              <a:t>50% – evaluare finală</a:t>
            </a:r>
          </a:p>
          <a:p>
            <a:pPr lvl="1"/>
            <a:r>
              <a:rPr lang="ro-RO" dirty="0"/>
              <a:t>Examen oral în ultimele două săptămâni</a:t>
            </a:r>
          </a:p>
          <a:p>
            <a:r>
              <a:rPr lang="ro-RO" b="1" dirty="0"/>
              <a:t>30% – evaluări pe parcurs</a:t>
            </a:r>
          </a:p>
          <a:p>
            <a:pPr lvl="1"/>
            <a:r>
              <a:rPr lang="ro-RO" dirty="0"/>
              <a:t>Lucrare săptămâna 4 – manipulare DOM folosind </a:t>
            </a:r>
            <a:r>
              <a:rPr lang="ro-RO" dirty="0" err="1"/>
              <a:t>JavaScript</a:t>
            </a:r>
            <a:r>
              <a:rPr lang="ro-RO" dirty="0"/>
              <a:t> (20% din nota finală)</a:t>
            </a:r>
          </a:p>
          <a:p>
            <a:pPr lvl="1"/>
            <a:r>
              <a:rPr lang="ro-RO" dirty="0"/>
              <a:t>Lucrare săptămâna 12 – elemente teoretice (10% din nota finală)</a:t>
            </a:r>
          </a:p>
          <a:p>
            <a:r>
              <a:rPr lang="ro-RO" b="1" dirty="0"/>
              <a:t>20% – proiect</a:t>
            </a:r>
          </a:p>
          <a:p>
            <a:pPr lvl="1"/>
            <a:r>
              <a:rPr lang="ro-RO" dirty="0"/>
              <a:t>Individual, tema de proiect se alocă de către profesor, prezentare în săptămâna 12</a:t>
            </a:r>
          </a:p>
          <a:p>
            <a:r>
              <a:rPr lang="ro-RO" b="1" dirty="0"/>
              <a:t>Condiții</a:t>
            </a:r>
            <a:r>
              <a:rPr lang="ro-RO" dirty="0"/>
              <a:t> de promovare</a:t>
            </a:r>
          </a:p>
          <a:p>
            <a:pPr lvl="1"/>
            <a:r>
              <a:rPr lang="ro-RO" dirty="0"/>
              <a:t>Minim nota 5 la evaluarea finală</a:t>
            </a:r>
          </a:p>
          <a:p>
            <a:pPr lvl="1"/>
            <a:r>
              <a:rPr lang="ro-RO" dirty="0"/>
              <a:t>Minim nota 5 la evaluarea pe parcurs</a:t>
            </a:r>
          </a:p>
          <a:p>
            <a:pPr lvl="1"/>
            <a:r>
              <a:rPr lang="ro-RO" dirty="0"/>
              <a:t>Minim nota 5 la proiect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75259-8653-488B-9ECC-6B4ADF09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21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Variabile</a:t>
            </a:r>
            <a:r>
              <a:rPr lang="en-US" dirty="0"/>
              <a:t> </a:t>
            </a:r>
            <a:r>
              <a:rPr lang="ro-RO" dirty="0"/>
              <a:t>și expresii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/>
              <a:t>Declarare</a:t>
            </a:r>
            <a:endParaRPr lang="en-US" sz="3200" dirty="0"/>
          </a:p>
          <a:p>
            <a:pPr lvl="1"/>
            <a:r>
              <a:rPr lang="en-US" sz="2800" dirty="0" err="1"/>
              <a:t>Prin</a:t>
            </a:r>
            <a:r>
              <a:rPr lang="en-US" sz="2800" dirty="0"/>
              <a:t> </a:t>
            </a:r>
            <a:r>
              <a:rPr lang="en-US" sz="2800" dirty="0" err="1"/>
              <a:t>atribuire</a:t>
            </a:r>
            <a:r>
              <a:rPr lang="en-US" sz="2800" dirty="0"/>
              <a:t> </a:t>
            </a:r>
            <a:r>
              <a:rPr lang="en-US" sz="2800" dirty="0" err="1"/>
              <a:t>valoare</a:t>
            </a:r>
            <a:r>
              <a:rPr lang="en-US" sz="2800" dirty="0"/>
              <a:t> (</a:t>
            </a:r>
            <a:r>
              <a:rPr lang="en-US" sz="2800" b="1" dirty="0" err="1"/>
              <a:t>nerecomandat</a:t>
            </a:r>
            <a:r>
              <a:rPr lang="en-US" sz="2800" dirty="0"/>
              <a:t>): a = 8; a = </a:t>
            </a:r>
            <a:r>
              <a:rPr lang="en-US" sz="2800" i="1" dirty="0"/>
              <a:t>false</a:t>
            </a:r>
            <a:r>
              <a:rPr lang="en-US" sz="2800" dirty="0"/>
              <a:t>;</a:t>
            </a:r>
          </a:p>
          <a:p>
            <a:pPr lvl="1"/>
            <a:r>
              <a:rPr lang="en-US" sz="2800" dirty="0" err="1"/>
              <a:t>Folosind</a:t>
            </a:r>
            <a:r>
              <a:rPr lang="en-US" sz="2800" dirty="0"/>
              <a:t>:</a:t>
            </a:r>
          </a:p>
          <a:p>
            <a:pPr lvl="2"/>
            <a:r>
              <a:rPr lang="ro-RO" sz="2400" b="1" dirty="0" err="1"/>
              <a:t>let</a:t>
            </a:r>
            <a:r>
              <a:rPr lang="ro-RO" sz="2400" dirty="0"/>
              <a:t>: </a:t>
            </a:r>
            <a:r>
              <a:rPr lang="en-US" sz="2400" dirty="0"/>
              <a:t>let b = “test”; let b;</a:t>
            </a:r>
            <a:r>
              <a:rPr lang="ro-RO" sz="2400" dirty="0"/>
              <a:t>		// </a:t>
            </a:r>
            <a:r>
              <a:rPr lang="ro-RO" sz="2400" dirty="0" err="1"/>
              <a:t>block</a:t>
            </a:r>
            <a:r>
              <a:rPr lang="ro-RO" sz="2400" dirty="0"/>
              <a:t> </a:t>
            </a:r>
            <a:r>
              <a:rPr lang="ro-RO" sz="2400" dirty="0" err="1"/>
              <a:t>scope</a:t>
            </a:r>
            <a:endParaRPr lang="en-US" sz="2400" dirty="0"/>
          </a:p>
          <a:p>
            <a:pPr lvl="2"/>
            <a:r>
              <a:rPr lang="ro-RO" sz="2400" b="1" dirty="0" err="1"/>
              <a:t>const</a:t>
            </a:r>
            <a:r>
              <a:rPr lang="ro-RO" sz="2400" dirty="0"/>
              <a:t>: </a:t>
            </a:r>
            <a:r>
              <a:rPr lang="en-US" sz="2400" dirty="0"/>
              <a:t>const b = “test”</a:t>
            </a:r>
            <a:r>
              <a:rPr lang="ro-RO" sz="2400" dirty="0"/>
              <a:t> 		// </a:t>
            </a:r>
            <a:r>
              <a:rPr lang="ro-RO" sz="2400" dirty="0" err="1"/>
              <a:t>block</a:t>
            </a:r>
            <a:r>
              <a:rPr lang="ro-RO" sz="2400" dirty="0"/>
              <a:t> </a:t>
            </a:r>
            <a:r>
              <a:rPr lang="ro-RO" sz="2400" dirty="0" err="1"/>
              <a:t>scope</a:t>
            </a:r>
            <a:endParaRPr lang="en-US" sz="2400" dirty="0"/>
          </a:p>
          <a:p>
            <a:pPr lvl="2"/>
            <a:r>
              <a:rPr lang="en-US" sz="2400" b="1" i="1" dirty="0"/>
              <a:t>var</a:t>
            </a:r>
            <a:r>
              <a:rPr lang="en-US" sz="2400" dirty="0"/>
              <a:t>: </a:t>
            </a:r>
            <a:r>
              <a:rPr lang="en-US" sz="2400" i="1" dirty="0"/>
              <a:t>var</a:t>
            </a:r>
            <a:r>
              <a:rPr lang="en-US" sz="2400" dirty="0"/>
              <a:t> a = 3; </a:t>
            </a:r>
            <a:r>
              <a:rPr lang="en-US" sz="2400" i="1" dirty="0"/>
              <a:t>var</a:t>
            </a:r>
            <a:r>
              <a:rPr lang="en-US" sz="2400" dirty="0"/>
              <a:t> b;</a:t>
            </a:r>
            <a:r>
              <a:rPr lang="ro-RO" sz="2400" dirty="0"/>
              <a:t>		// </a:t>
            </a:r>
            <a:r>
              <a:rPr lang="ro-RO" sz="2400" dirty="0" err="1"/>
              <a:t>function</a:t>
            </a:r>
            <a:r>
              <a:rPr lang="ro-RO" sz="2400" dirty="0"/>
              <a:t> </a:t>
            </a:r>
            <a:r>
              <a:rPr lang="ro-RO" sz="2400" dirty="0" err="1"/>
              <a:t>scope</a:t>
            </a:r>
            <a:endParaRPr lang="en-US" sz="2400" dirty="0"/>
          </a:p>
          <a:p>
            <a:r>
              <a:rPr lang="en-US" dirty="0" err="1"/>
              <a:t>Exemple</a:t>
            </a:r>
            <a:r>
              <a:rPr lang="en-US" dirty="0"/>
              <a:t>:</a:t>
            </a:r>
          </a:p>
          <a:p>
            <a:r>
              <a:rPr lang="en-US" dirty="0"/>
              <a:t>a = 10; let b = “test”; b = 1.5;</a:t>
            </a:r>
          </a:p>
          <a:p>
            <a:r>
              <a:rPr lang="en-US" dirty="0" err="1"/>
              <a:t>const</a:t>
            </a:r>
            <a:r>
              <a:rPr lang="en-US" dirty="0"/>
              <a:t> c = 7; </a:t>
            </a:r>
            <a:r>
              <a:rPr lang="en-US" dirty="0" err="1"/>
              <a:t>const</a:t>
            </a:r>
            <a:r>
              <a:rPr lang="en-US" dirty="0"/>
              <a:t> v = [1, 2, 3]; v[0] = 5;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Variabile</a:t>
            </a:r>
            <a:r>
              <a:rPr lang="en-US" dirty="0"/>
              <a:t> </a:t>
            </a:r>
            <a:r>
              <a:rPr lang="ro-RO" dirty="0"/>
              <a:t>și expresii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Scope</a:t>
            </a:r>
          </a:p>
          <a:p>
            <a:pPr lvl="1"/>
            <a:r>
              <a:rPr lang="en-US" sz="2800" dirty="0"/>
              <a:t>Global </a:t>
            </a:r>
            <a:r>
              <a:rPr lang="en-US" sz="2800" dirty="0" err="1"/>
              <a:t>sau</a:t>
            </a:r>
            <a:r>
              <a:rPr lang="en-US" sz="2800" dirty="0"/>
              <a:t> local</a:t>
            </a:r>
          </a:p>
          <a:p>
            <a:pPr lvl="1"/>
            <a:r>
              <a:rPr lang="en-US" sz="2800" dirty="0"/>
              <a:t>Function vs block based</a:t>
            </a:r>
            <a:endParaRPr lang="ro-RO" sz="2800" dirty="0"/>
          </a:p>
          <a:p>
            <a:r>
              <a:rPr lang="ro-RO" sz="3200" dirty="0"/>
              <a:t>Evaluare expresii</a:t>
            </a:r>
          </a:p>
          <a:p>
            <a:pPr lvl="1"/>
            <a:r>
              <a:rPr lang="ro-RO" sz="2800" dirty="0"/>
              <a:t>Operatori similari cu C# (în plus === - egalitate strictă)</a:t>
            </a:r>
            <a:endParaRPr lang="en-US" sz="2800" dirty="0"/>
          </a:p>
          <a:p>
            <a:r>
              <a:rPr lang="en-US" dirty="0" err="1"/>
              <a:t>Exemple</a:t>
            </a:r>
            <a:r>
              <a:rPr lang="en-US" dirty="0"/>
              <a:t>:</a:t>
            </a:r>
          </a:p>
          <a:p>
            <a:r>
              <a:rPr lang="en-US" dirty="0"/>
              <a:t>a += 7 		a </a:t>
            </a:r>
            <a:r>
              <a:rPr lang="en-US" b="1" dirty="0"/>
              <a:t>===</a:t>
            </a:r>
            <a:r>
              <a:rPr lang="en-US" dirty="0"/>
              <a:t> 10		a &lt; b &amp;&amp; b &gt; c</a:t>
            </a:r>
          </a:p>
          <a:p>
            <a:r>
              <a:rPr lang="en-US" dirty="0"/>
              <a:t>a  &gt;  10		a++		a = “Ana” + “-“ + “Maria”</a:t>
            </a:r>
          </a:p>
          <a:p>
            <a:r>
              <a:rPr lang="en-US" dirty="0" err="1"/>
              <a:t>Utilizare</a:t>
            </a:r>
            <a:r>
              <a:rPr lang="en-US" dirty="0"/>
              <a:t> </a:t>
            </a:r>
            <a:r>
              <a:rPr lang="en-US" i="1" dirty="0"/>
              <a:t>template strings</a:t>
            </a:r>
            <a:r>
              <a:rPr lang="en-US" dirty="0"/>
              <a:t>: </a:t>
            </a:r>
            <a:r>
              <a:rPr lang="en-US" b="1" i="1" dirty="0"/>
              <a:t>`</a:t>
            </a:r>
            <a:r>
              <a:rPr lang="en-US" i="1" dirty="0" err="1"/>
              <a:t>Numele</a:t>
            </a:r>
            <a:r>
              <a:rPr lang="en-US" i="1" dirty="0"/>
              <a:t> </a:t>
            </a:r>
            <a:r>
              <a:rPr lang="en-US" i="1" dirty="0" err="1"/>
              <a:t>este</a:t>
            </a:r>
            <a:r>
              <a:rPr lang="en-US" i="1" dirty="0"/>
              <a:t> </a:t>
            </a:r>
            <a:r>
              <a:rPr lang="en-US" b="1" i="1" dirty="0"/>
              <a:t>${</a:t>
            </a:r>
            <a:r>
              <a:rPr lang="en-US" i="1" dirty="0" err="1"/>
              <a:t>prenume</a:t>
            </a:r>
            <a:r>
              <a:rPr lang="en-US" b="1" i="1" dirty="0"/>
              <a:t>} ${</a:t>
            </a:r>
            <a:r>
              <a:rPr lang="en-US" i="1" dirty="0" err="1"/>
              <a:t>nume</a:t>
            </a:r>
            <a:r>
              <a:rPr lang="en-US" b="1" i="1" dirty="0"/>
              <a:t>}</a:t>
            </a:r>
            <a:r>
              <a:rPr lang="en-US" i="1" dirty="0"/>
              <a:t>.</a:t>
            </a:r>
            <a:r>
              <a:rPr lang="en-US" b="1" i="1" dirty="0"/>
              <a:t>`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90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Vectori</a:t>
            </a:r>
            <a:r>
              <a:rPr lang="en-US" dirty="0"/>
              <a:t> – </a:t>
            </a:r>
            <a:r>
              <a:rPr lang="en-US" dirty="0" err="1"/>
              <a:t>Obiectul</a:t>
            </a:r>
            <a:r>
              <a:rPr lang="en-US" dirty="0"/>
              <a:t> </a:t>
            </a:r>
            <a:r>
              <a:rPr lang="en-US" i="1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035" y="1850239"/>
            <a:ext cx="10058400" cy="4022725"/>
          </a:xfrm>
        </p:spPr>
        <p:txBody>
          <a:bodyPr/>
          <a:lstStyle/>
          <a:p>
            <a:r>
              <a:rPr lang="en-US" dirty="0" err="1"/>
              <a:t>Ini</a:t>
            </a:r>
            <a:r>
              <a:rPr lang="ro-RO" dirty="0" err="1"/>
              <a:t>țializare</a:t>
            </a:r>
            <a:r>
              <a:rPr lang="ro-RO" dirty="0"/>
              <a:t>: </a:t>
            </a:r>
            <a:r>
              <a:rPr lang="en-US" i="1" dirty="0"/>
              <a:t>let</a:t>
            </a:r>
            <a:r>
              <a:rPr lang="ro-RO" i="1" dirty="0"/>
              <a:t> v = </a:t>
            </a:r>
            <a:r>
              <a:rPr lang="en-US" i="1" dirty="0"/>
              <a:t>[]</a:t>
            </a:r>
            <a:r>
              <a:rPr lang="en-US" dirty="0"/>
              <a:t>;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i="1" dirty="0"/>
              <a:t>let v = [1, “Ion”]</a:t>
            </a:r>
            <a:r>
              <a:rPr lang="ro-RO" i="1" dirty="0"/>
              <a:t>; sau </a:t>
            </a:r>
            <a:r>
              <a:rPr lang="en-US" i="1" dirty="0"/>
              <a:t>let</a:t>
            </a:r>
            <a:r>
              <a:rPr lang="ro-RO" i="1" dirty="0"/>
              <a:t> v = </a:t>
            </a:r>
            <a:r>
              <a:rPr lang="ro-RO" i="1" dirty="0" err="1"/>
              <a:t>new</a:t>
            </a:r>
            <a:r>
              <a:rPr lang="ro-RO" i="1" dirty="0"/>
              <a:t> </a:t>
            </a:r>
            <a:r>
              <a:rPr lang="ro-RO" i="1" dirty="0" err="1"/>
              <a:t>Array</a:t>
            </a:r>
            <a:r>
              <a:rPr lang="ro-RO" i="1" dirty="0"/>
              <a:t>(1, 2, 3);</a:t>
            </a:r>
            <a:endParaRPr lang="en-US" i="1" dirty="0"/>
          </a:p>
          <a:p>
            <a:r>
              <a:rPr lang="en-US" dirty="0" err="1"/>
              <a:t>Accesare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i="1"/>
              <a:t>: let </a:t>
            </a:r>
            <a:r>
              <a:rPr lang="en-US" i="1" dirty="0" err="1"/>
              <a:t>i</a:t>
            </a:r>
            <a:r>
              <a:rPr lang="en-US" i="1" dirty="0"/>
              <a:t> = v[0]; v[1] = 23;</a:t>
            </a:r>
          </a:p>
          <a:p>
            <a:r>
              <a:rPr lang="en-US" dirty="0" err="1"/>
              <a:t>Dimensiune</a:t>
            </a:r>
            <a:r>
              <a:rPr lang="en-US" i="1" dirty="0"/>
              <a:t>: </a:t>
            </a:r>
            <a:r>
              <a:rPr lang="en-US" i="1" dirty="0" err="1"/>
              <a:t>v.length</a:t>
            </a:r>
            <a:r>
              <a:rPr lang="en-US" i="1" dirty="0"/>
              <a:t> (read / write)</a:t>
            </a:r>
          </a:p>
          <a:p>
            <a:r>
              <a:rPr lang="en-US" dirty="0" err="1"/>
              <a:t>Metode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push(</a:t>
            </a:r>
            <a:r>
              <a:rPr lang="en-US" dirty="0" err="1"/>
              <a:t>valoare</a:t>
            </a:r>
            <a:r>
              <a:rPr lang="en-US" dirty="0"/>
              <a:t>) – ad</a:t>
            </a:r>
            <a:r>
              <a:rPr lang="ro-RO" dirty="0" err="1"/>
              <a:t>ăugare</a:t>
            </a:r>
            <a:r>
              <a:rPr lang="ro-RO" dirty="0"/>
              <a:t> la </a:t>
            </a:r>
            <a:r>
              <a:rPr lang="ro-RO" dirty="0" err="1"/>
              <a:t>sfărșit</a:t>
            </a:r>
            <a:endParaRPr lang="ro-RO" dirty="0"/>
          </a:p>
          <a:p>
            <a:pPr lvl="1"/>
            <a:r>
              <a:rPr lang="ro-RO" dirty="0"/>
              <a:t>pop() – extrage ultimul element</a:t>
            </a:r>
          </a:p>
          <a:p>
            <a:pPr lvl="1"/>
            <a:r>
              <a:rPr lang="ro-RO" dirty="0" err="1"/>
              <a:t>indexOf</a:t>
            </a:r>
            <a:r>
              <a:rPr lang="ro-RO" dirty="0"/>
              <a:t>(valoare) – întoarce poziția elementului (sau -1)</a:t>
            </a:r>
          </a:p>
          <a:p>
            <a:pPr lvl="1"/>
            <a:r>
              <a:rPr lang="ro-RO" dirty="0"/>
              <a:t>sort() – sortează vectorul</a:t>
            </a:r>
          </a:p>
          <a:p>
            <a:pPr lvl="1"/>
            <a:r>
              <a:rPr lang="ro-RO" dirty="0" err="1"/>
              <a:t>slice</a:t>
            </a:r>
            <a:r>
              <a:rPr lang="ro-RO" dirty="0"/>
              <a:t>(</a:t>
            </a:r>
            <a:r>
              <a:rPr lang="ro-RO" dirty="0" err="1"/>
              <a:t>index_start</a:t>
            </a:r>
            <a:r>
              <a:rPr lang="ro-RO" dirty="0"/>
              <a:t>, </a:t>
            </a:r>
            <a:r>
              <a:rPr lang="ro-RO" dirty="0" err="1"/>
              <a:t>index_sfărșit</a:t>
            </a:r>
            <a:r>
              <a:rPr lang="ro-RO" dirty="0"/>
              <a:t>) – extrage un sub-vector</a:t>
            </a:r>
            <a:endParaRPr lang="en-US" dirty="0"/>
          </a:p>
          <a:p>
            <a:pPr lvl="1"/>
            <a:r>
              <a:rPr lang="en-US" dirty="0"/>
              <a:t>splice(</a:t>
            </a:r>
            <a:r>
              <a:rPr lang="en-US" dirty="0" err="1"/>
              <a:t>index_start</a:t>
            </a:r>
            <a:r>
              <a:rPr lang="en-US" dirty="0"/>
              <a:t>, </a:t>
            </a:r>
            <a:r>
              <a:rPr lang="en-US" dirty="0" err="1"/>
              <a:t>numar_de_sters</a:t>
            </a:r>
            <a:r>
              <a:rPr lang="en-US" dirty="0"/>
              <a:t>, val1, val2, ….) - </a:t>
            </a:r>
            <a:r>
              <a:rPr lang="ro-RO" dirty="0"/>
              <a:t>ștergere / înlocuire valori</a:t>
            </a:r>
            <a:endParaRPr lang="en-US" dirty="0"/>
          </a:p>
          <a:p>
            <a:r>
              <a:rPr lang="en-US" dirty="0" err="1"/>
              <a:t>Parcurgere</a:t>
            </a:r>
            <a:r>
              <a:rPr lang="en-US" dirty="0"/>
              <a:t>: for / </a:t>
            </a:r>
            <a:r>
              <a:rPr lang="en-US" dirty="0" err="1"/>
              <a:t>for..of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37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Funcții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1600" dirty="0"/>
              <a:t>Declarare</a:t>
            </a:r>
            <a:r>
              <a:rPr lang="en-US" sz="1600" dirty="0"/>
              <a:t>: </a:t>
            </a:r>
          </a:p>
          <a:p>
            <a:pPr lvl="1"/>
            <a:r>
              <a:rPr lang="en-US" sz="1400" i="1" dirty="0"/>
              <a:t>f</a:t>
            </a:r>
            <a:r>
              <a:rPr lang="ro-RO" sz="1400" i="1" dirty="0" err="1"/>
              <a:t>unction</a:t>
            </a:r>
            <a:r>
              <a:rPr lang="ro-RO" sz="1400" dirty="0"/>
              <a:t> suma(a,b) </a:t>
            </a:r>
            <a:r>
              <a:rPr lang="en-US" sz="1400" dirty="0"/>
              <a:t>{ </a:t>
            </a:r>
            <a:r>
              <a:rPr lang="en-US" sz="1400" i="1" dirty="0"/>
              <a:t>return</a:t>
            </a:r>
            <a:r>
              <a:rPr lang="en-US" sz="1400" dirty="0"/>
              <a:t> a + b; }		// function declaration</a:t>
            </a:r>
          </a:p>
          <a:p>
            <a:pPr lvl="1"/>
            <a:r>
              <a:rPr lang="en-US" sz="1400" i="1" dirty="0"/>
              <a:t>let</a:t>
            </a:r>
            <a:r>
              <a:rPr lang="en-US" sz="1400" dirty="0"/>
              <a:t> </a:t>
            </a:r>
            <a:r>
              <a:rPr lang="en-US" sz="1400" dirty="0" err="1"/>
              <a:t>suma</a:t>
            </a:r>
            <a:r>
              <a:rPr lang="en-US" sz="1400" dirty="0"/>
              <a:t> = </a:t>
            </a:r>
            <a:r>
              <a:rPr lang="en-US" sz="1400" i="1" dirty="0"/>
              <a:t>function</a:t>
            </a:r>
            <a:r>
              <a:rPr lang="en-US" sz="1400" dirty="0"/>
              <a:t>(</a:t>
            </a:r>
            <a:r>
              <a:rPr lang="en-US" sz="1400" dirty="0" err="1"/>
              <a:t>a,b</a:t>
            </a:r>
            <a:r>
              <a:rPr lang="en-US" sz="1400" dirty="0"/>
              <a:t>)</a:t>
            </a:r>
            <a:r>
              <a:rPr lang="ro-RO" sz="1400" dirty="0"/>
              <a:t> </a:t>
            </a:r>
            <a:r>
              <a:rPr lang="en-US" sz="1400" dirty="0"/>
              <a:t>{ </a:t>
            </a:r>
            <a:r>
              <a:rPr lang="en-US" sz="1400" i="1" dirty="0"/>
              <a:t>return</a:t>
            </a:r>
            <a:r>
              <a:rPr lang="en-US" sz="1400" dirty="0"/>
              <a:t> a + b; }		// function expression</a:t>
            </a:r>
          </a:p>
          <a:p>
            <a:r>
              <a:rPr lang="ro-RO" sz="1600" dirty="0"/>
              <a:t>Parametri:</a:t>
            </a:r>
          </a:p>
          <a:p>
            <a:pPr lvl="1"/>
            <a:r>
              <a:rPr lang="ro-RO" sz="1400" dirty="0"/>
              <a:t>Transmiși prin valoare</a:t>
            </a:r>
          </a:p>
          <a:p>
            <a:pPr lvl="1"/>
            <a:r>
              <a:rPr lang="ro-RO" sz="1400" dirty="0"/>
              <a:t>Accesibili prin </a:t>
            </a:r>
            <a:r>
              <a:rPr lang="ro-RO" sz="1400" i="1" dirty="0" err="1"/>
              <a:t>arguments</a:t>
            </a:r>
            <a:endParaRPr lang="ro-RO" sz="1400" i="1" dirty="0"/>
          </a:p>
          <a:p>
            <a:r>
              <a:rPr lang="ro-RO" sz="1600" dirty="0"/>
              <a:t>Apel - nume_funcție</a:t>
            </a:r>
            <a:r>
              <a:rPr lang="en-US" sz="1600" dirty="0"/>
              <a:t> / </a:t>
            </a:r>
            <a:r>
              <a:rPr lang="en-US" sz="1600" dirty="0" err="1"/>
              <a:t>expresie</a:t>
            </a:r>
            <a:r>
              <a:rPr lang="ro-RO" sz="1600" b="1" dirty="0"/>
              <a:t>(</a:t>
            </a:r>
            <a:r>
              <a:rPr lang="ro-RO" sz="1600" dirty="0"/>
              <a:t>parametri</a:t>
            </a:r>
            <a:r>
              <a:rPr lang="ro-RO" sz="1600" b="1" dirty="0"/>
              <a:t>)</a:t>
            </a:r>
            <a:r>
              <a:rPr lang="ro-RO" sz="1600" dirty="0"/>
              <a:t>:</a:t>
            </a:r>
          </a:p>
          <a:p>
            <a:pPr lvl="1"/>
            <a:r>
              <a:rPr lang="ro-RO" sz="1400" i="1" dirty="0"/>
              <a:t>var</a:t>
            </a:r>
            <a:r>
              <a:rPr lang="ro-RO" sz="1400" dirty="0"/>
              <a:t> rezultat = suma(7,3);</a:t>
            </a:r>
          </a:p>
          <a:p>
            <a:pPr lvl="1"/>
            <a:r>
              <a:rPr lang="en-US" sz="1400" i="1" dirty="0"/>
              <a:t>v</a:t>
            </a:r>
            <a:r>
              <a:rPr lang="ro-RO" sz="1400" i="1" dirty="0"/>
              <a:t>ar </a:t>
            </a:r>
            <a:r>
              <a:rPr lang="ro-RO" sz="1400" dirty="0"/>
              <a:t>test = </a:t>
            </a:r>
            <a:r>
              <a:rPr lang="ro-RO" sz="1400" i="1" dirty="0" err="1"/>
              <a:t>function</a:t>
            </a:r>
            <a:r>
              <a:rPr lang="ro-RO" sz="1400" i="1" dirty="0"/>
              <a:t>(</a:t>
            </a:r>
            <a:r>
              <a:rPr lang="en-US" sz="1400" dirty="0" err="1"/>
              <a:t>val</a:t>
            </a:r>
            <a:r>
              <a:rPr lang="ro-RO" sz="1400" dirty="0"/>
              <a:t>) </a:t>
            </a:r>
            <a:r>
              <a:rPr lang="en-US" sz="1400" dirty="0"/>
              <a:t>{ return </a:t>
            </a:r>
            <a:r>
              <a:rPr lang="en-US" sz="1400" dirty="0" err="1"/>
              <a:t>val</a:t>
            </a:r>
            <a:r>
              <a:rPr lang="en-US" sz="1400" dirty="0"/>
              <a:t> + 1;}</a:t>
            </a:r>
            <a:r>
              <a:rPr lang="en-US" sz="1400" b="1" dirty="0"/>
              <a:t>(4)</a:t>
            </a:r>
            <a:r>
              <a:rPr lang="en-US" sz="1400" dirty="0"/>
              <a:t>;</a:t>
            </a:r>
          </a:p>
          <a:p>
            <a:r>
              <a:rPr lang="ro-RO" sz="1600" dirty="0"/>
              <a:t>Obiecte funcție (.</a:t>
            </a:r>
            <a:r>
              <a:rPr lang="ro-RO" sz="1600" dirty="0" err="1"/>
              <a:t>apply</a:t>
            </a:r>
            <a:r>
              <a:rPr lang="ro-RO" sz="1600" dirty="0"/>
              <a:t>(), .</a:t>
            </a:r>
            <a:r>
              <a:rPr lang="ro-RO" sz="1600" dirty="0" err="1"/>
              <a:t>call</a:t>
            </a:r>
            <a:r>
              <a:rPr lang="ro-RO" sz="1600" dirty="0"/>
              <a:t>(), .</a:t>
            </a:r>
            <a:r>
              <a:rPr lang="ro-RO" sz="1600" dirty="0" err="1"/>
              <a:t>toString</a:t>
            </a:r>
            <a:r>
              <a:rPr lang="ro-RO" sz="1600" dirty="0"/>
              <a:t>()</a:t>
            </a:r>
            <a:r>
              <a:rPr lang="en-US" sz="1600" dirty="0"/>
              <a:t>, length</a:t>
            </a:r>
            <a:r>
              <a:rPr lang="ro-RO" sz="1600" dirty="0"/>
              <a:t> …)</a:t>
            </a:r>
          </a:p>
          <a:p>
            <a:r>
              <a:rPr lang="en-US" sz="1600" dirty="0"/>
              <a:t>Arrow functions</a:t>
            </a:r>
          </a:p>
          <a:p>
            <a:r>
              <a:rPr lang="ro-RO" sz="1600" dirty="0"/>
              <a:t>Utilizare </a:t>
            </a:r>
            <a:r>
              <a:rPr lang="ro-RO" sz="1600" dirty="0" err="1"/>
              <a:t>map</a:t>
            </a:r>
            <a:r>
              <a:rPr lang="ro-RO" sz="1600" dirty="0"/>
              <a:t> / reduce / </a:t>
            </a:r>
            <a:r>
              <a:rPr lang="ro-RO" sz="1600" dirty="0" err="1"/>
              <a:t>filter</a:t>
            </a:r>
            <a:r>
              <a:rPr lang="ro-RO" sz="1600" dirty="0"/>
              <a:t> / </a:t>
            </a:r>
            <a:r>
              <a:rPr lang="ro-RO" sz="1600" dirty="0" err="1"/>
              <a:t>find</a:t>
            </a:r>
            <a:endParaRPr lang="ro-RO" sz="1600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Obiect = colecție de proprietăți (perechi </a:t>
            </a:r>
            <a:r>
              <a:rPr lang="ro-RO" i="1" dirty="0"/>
              <a:t>nume</a:t>
            </a:r>
            <a:r>
              <a:rPr lang="ro-RO" dirty="0"/>
              <a:t> = </a:t>
            </a:r>
            <a:r>
              <a:rPr lang="ro-RO" i="1" dirty="0"/>
              <a:t>valoare</a:t>
            </a:r>
            <a:r>
              <a:rPr lang="ro-RO" dirty="0"/>
              <a:t>)</a:t>
            </a:r>
          </a:p>
          <a:p>
            <a:r>
              <a:rPr lang="ro-RO" dirty="0"/>
              <a:t>Declarare obiecte</a:t>
            </a:r>
          </a:p>
          <a:p>
            <a:pPr lvl="1"/>
            <a:r>
              <a:rPr lang="ro-RO" dirty="0"/>
              <a:t>Literali: </a:t>
            </a:r>
            <a:r>
              <a:rPr lang="en-US" dirty="0"/>
              <a:t>let</a:t>
            </a:r>
            <a:r>
              <a:rPr lang="ro-RO" dirty="0"/>
              <a:t> </a:t>
            </a:r>
            <a:r>
              <a:rPr lang="ro-RO" dirty="0" err="1"/>
              <a:t>ob</a:t>
            </a:r>
            <a:r>
              <a:rPr lang="ro-RO" dirty="0"/>
              <a:t> = { nume: “Ana”, varsta:7 }</a:t>
            </a:r>
          </a:p>
          <a:p>
            <a:pPr lvl="1"/>
            <a:r>
              <a:rPr lang="ro-RO" i="1" dirty="0" err="1"/>
              <a:t>new</a:t>
            </a:r>
            <a:r>
              <a:rPr lang="ro-RO" dirty="0"/>
              <a:t>: </a:t>
            </a:r>
            <a:r>
              <a:rPr lang="en-US" dirty="0"/>
              <a:t>let</a:t>
            </a:r>
            <a:r>
              <a:rPr lang="ro-RO" dirty="0"/>
              <a:t> </a:t>
            </a:r>
            <a:r>
              <a:rPr lang="ro-RO" dirty="0" err="1"/>
              <a:t>ob</a:t>
            </a:r>
            <a:r>
              <a:rPr lang="ro-RO" dirty="0"/>
              <a:t> = </a:t>
            </a:r>
            <a:r>
              <a:rPr lang="ro-RO" dirty="0" err="1"/>
              <a:t>new</a:t>
            </a:r>
            <a:r>
              <a:rPr lang="ro-RO" dirty="0"/>
              <a:t> </a:t>
            </a:r>
            <a:r>
              <a:rPr lang="ro-RO" dirty="0" err="1"/>
              <a:t>Object</a:t>
            </a:r>
            <a:r>
              <a:rPr lang="ro-RO" dirty="0"/>
              <a:t>(); </a:t>
            </a:r>
          </a:p>
          <a:p>
            <a:r>
              <a:rPr lang="ro-RO" dirty="0"/>
              <a:t>Accesare proprietăți</a:t>
            </a:r>
          </a:p>
          <a:p>
            <a:pPr lvl="1"/>
            <a:r>
              <a:rPr lang="ro-RO" dirty="0"/>
              <a:t>Citire: </a:t>
            </a:r>
            <a:r>
              <a:rPr lang="en-US" dirty="0"/>
              <a:t>let</a:t>
            </a:r>
            <a:r>
              <a:rPr lang="ro-RO" dirty="0"/>
              <a:t> v = </a:t>
            </a:r>
            <a:r>
              <a:rPr lang="ro-RO" dirty="0" err="1"/>
              <a:t>ob.varsta</a:t>
            </a:r>
            <a:r>
              <a:rPr lang="ro-RO" dirty="0"/>
              <a:t>; sau </a:t>
            </a:r>
            <a:r>
              <a:rPr lang="en-US" dirty="0"/>
              <a:t>let</a:t>
            </a:r>
            <a:r>
              <a:rPr lang="ro-RO" dirty="0"/>
              <a:t> v = </a:t>
            </a:r>
            <a:r>
              <a:rPr lang="ro-RO" dirty="0" err="1"/>
              <a:t>ob</a:t>
            </a:r>
            <a:r>
              <a:rPr lang="ro-RO" dirty="0"/>
              <a:t>[“</a:t>
            </a:r>
            <a:r>
              <a:rPr lang="ro-RO" dirty="0" err="1"/>
              <a:t>varsta</a:t>
            </a:r>
            <a:r>
              <a:rPr lang="ro-RO" dirty="0"/>
              <a:t>”];</a:t>
            </a:r>
            <a:r>
              <a:rPr lang="en-US" dirty="0"/>
              <a:t> </a:t>
            </a:r>
            <a:r>
              <a:rPr lang="en-US" i="1" dirty="0"/>
              <a:t>for</a:t>
            </a:r>
            <a:r>
              <a:rPr lang="en-US" dirty="0"/>
              <a:t> (v </a:t>
            </a:r>
            <a:r>
              <a:rPr lang="en-US" i="1" dirty="0"/>
              <a:t>in</a:t>
            </a:r>
            <a:r>
              <a:rPr lang="en-US" dirty="0"/>
              <a:t> ob) {...}</a:t>
            </a:r>
            <a:endParaRPr lang="ro-RO" dirty="0"/>
          </a:p>
          <a:p>
            <a:pPr lvl="1"/>
            <a:r>
              <a:rPr lang="ro-RO" dirty="0"/>
              <a:t>Modificare / adăugare: </a:t>
            </a:r>
            <a:r>
              <a:rPr lang="ro-RO" dirty="0" err="1"/>
              <a:t>ob.varsta</a:t>
            </a:r>
            <a:r>
              <a:rPr lang="ro-RO" dirty="0"/>
              <a:t> = 8; </a:t>
            </a:r>
            <a:r>
              <a:rPr lang="ro-RO" dirty="0" err="1"/>
              <a:t>ob</a:t>
            </a:r>
            <a:r>
              <a:rPr lang="ro-RO" dirty="0"/>
              <a:t>[“</a:t>
            </a:r>
            <a:r>
              <a:rPr lang="ro-RO" dirty="0" err="1"/>
              <a:t>varsta</a:t>
            </a:r>
            <a:r>
              <a:rPr lang="ro-RO" dirty="0"/>
              <a:t>”] = 8; </a:t>
            </a:r>
            <a:r>
              <a:rPr lang="ro-RO" dirty="0" err="1"/>
              <a:t>ob.clasa</a:t>
            </a:r>
            <a:r>
              <a:rPr lang="ro-RO" dirty="0"/>
              <a:t> = 2;</a:t>
            </a:r>
            <a:endParaRPr lang="en-US" dirty="0"/>
          </a:p>
          <a:p>
            <a:pPr lvl="1"/>
            <a:r>
              <a:rPr lang="ro-RO" dirty="0"/>
              <a:t>Ștergere: </a:t>
            </a:r>
            <a:r>
              <a:rPr lang="ro-RO" dirty="0" err="1"/>
              <a:t>delete</a:t>
            </a:r>
            <a:r>
              <a:rPr lang="ro-RO" dirty="0"/>
              <a:t> </a:t>
            </a:r>
            <a:r>
              <a:rPr lang="ro-RO" dirty="0" err="1"/>
              <a:t>ob.varsta</a:t>
            </a:r>
            <a:r>
              <a:rPr lang="ro-RO" dirty="0"/>
              <a:t>;</a:t>
            </a:r>
          </a:p>
          <a:p>
            <a:r>
              <a:rPr lang="ro-RO" dirty="0"/>
              <a:t>Metode</a:t>
            </a:r>
          </a:p>
          <a:p>
            <a:pPr lvl="1"/>
            <a:r>
              <a:rPr lang="ro-RO" dirty="0"/>
              <a:t>adăugare: </a:t>
            </a:r>
            <a:r>
              <a:rPr lang="ro-RO" dirty="0" err="1"/>
              <a:t>ob.test</a:t>
            </a:r>
            <a:r>
              <a:rPr lang="ro-RO" dirty="0"/>
              <a:t> = </a:t>
            </a:r>
            <a:r>
              <a:rPr lang="ro-RO" i="1" dirty="0" err="1"/>
              <a:t>function</a:t>
            </a:r>
            <a:r>
              <a:rPr lang="ro-RO" dirty="0"/>
              <a:t>() </a:t>
            </a:r>
            <a:r>
              <a:rPr lang="en-US" dirty="0"/>
              <a:t>{ console.log(“test”);}</a:t>
            </a:r>
            <a:endParaRPr lang="ro-RO" dirty="0"/>
          </a:p>
          <a:p>
            <a:pPr lvl="1"/>
            <a:r>
              <a:rPr lang="ro-RO" dirty="0" err="1"/>
              <a:t>this</a:t>
            </a:r>
            <a:r>
              <a:rPr lang="ro-RO" dirty="0"/>
              <a:t>: </a:t>
            </a:r>
            <a:r>
              <a:rPr lang="en-US" dirty="0" err="1"/>
              <a:t>ob.afisare</a:t>
            </a:r>
            <a:r>
              <a:rPr lang="en-US" dirty="0"/>
              <a:t> = function() { console.log(“</a:t>
            </a:r>
            <a:r>
              <a:rPr lang="en-US" dirty="0" err="1"/>
              <a:t>Nume</a:t>
            </a:r>
            <a:r>
              <a:rPr lang="en-US" dirty="0"/>
              <a:t>: ” + </a:t>
            </a:r>
            <a:r>
              <a:rPr lang="en-US" dirty="0" err="1"/>
              <a:t>this.nume</a:t>
            </a:r>
            <a:r>
              <a:rPr lang="en-US" dirty="0"/>
              <a:t>); }</a:t>
            </a:r>
            <a:endParaRPr lang="ro-RO" dirty="0"/>
          </a:p>
          <a:p>
            <a:pPr lvl="1"/>
            <a:r>
              <a:rPr lang="ro-RO" dirty="0"/>
              <a:t>Apel: </a:t>
            </a:r>
            <a:r>
              <a:rPr lang="en-US" dirty="0" err="1"/>
              <a:t>ob.afisare</a:t>
            </a:r>
            <a:r>
              <a:rPr lang="en-US" dirty="0"/>
              <a:t>();</a:t>
            </a:r>
            <a:endParaRPr lang="ro-RO" dirty="0"/>
          </a:p>
          <a:p>
            <a:endParaRPr lang="ro-RO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Programare</a:t>
            </a:r>
            <a:r>
              <a:rPr lang="en-US" dirty="0"/>
              <a:t> </a:t>
            </a:r>
            <a:r>
              <a:rPr lang="en-US" dirty="0" err="1"/>
              <a:t>execu</a:t>
            </a:r>
            <a:r>
              <a:rPr lang="ro-RO" dirty="0"/>
              <a:t>ție funcție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A) Execuție o singură dată după un interval de timp specificat</a:t>
            </a:r>
          </a:p>
          <a:p>
            <a:pPr lvl="1"/>
            <a:r>
              <a:rPr lang="ro-RO" dirty="0"/>
              <a:t>Programare pornire:</a:t>
            </a:r>
          </a:p>
          <a:p>
            <a:pPr marL="200025" lvl="1" indent="0">
              <a:buNone/>
            </a:pPr>
            <a:r>
              <a:rPr lang="ro-RO" b="1" i="1" dirty="0"/>
              <a:t>		</a:t>
            </a:r>
            <a:r>
              <a:rPr lang="pt-BR" b="1" i="1" dirty="0"/>
              <a:t>var id = set</a:t>
            </a:r>
            <a:r>
              <a:rPr lang="ro-RO" b="1" i="1" dirty="0" err="1"/>
              <a:t>Timeout</a:t>
            </a:r>
            <a:r>
              <a:rPr lang="pt-BR" b="1" i="1" dirty="0"/>
              <a:t>(funcție, durata[, param1, param2, ...]);</a:t>
            </a:r>
            <a:endParaRPr lang="ro-RO" b="1" i="1" dirty="0"/>
          </a:p>
          <a:p>
            <a:pPr lvl="1"/>
            <a:r>
              <a:rPr lang="ro-RO" dirty="0"/>
              <a:t>Oprire:</a:t>
            </a:r>
          </a:p>
          <a:p>
            <a:pPr marL="200025" lvl="1" indent="0">
              <a:buNone/>
            </a:pPr>
            <a:r>
              <a:rPr lang="ro-RO" b="1" i="1" dirty="0"/>
              <a:t>		</a:t>
            </a:r>
            <a:r>
              <a:rPr lang="ro-RO" b="1" i="1" dirty="0" err="1"/>
              <a:t>clear</a:t>
            </a:r>
            <a:r>
              <a:rPr lang="en-US" b="1" i="1" dirty="0"/>
              <a:t>Timeout</a:t>
            </a:r>
            <a:r>
              <a:rPr lang="ro-RO" b="1" i="1" dirty="0"/>
              <a:t>(</a:t>
            </a:r>
            <a:r>
              <a:rPr lang="ro-RO" b="1" i="1" dirty="0" err="1"/>
              <a:t>id</a:t>
            </a:r>
            <a:r>
              <a:rPr lang="ro-RO" b="1" i="1" dirty="0"/>
              <a:t>);	</a:t>
            </a:r>
          </a:p>
          <a:p>
            <a:r>
              <a:rPr lang="ro-RO" dirty="0"/>
              <a:t>B) Execuție repetată la un interval de timp fix</a:t>
            </a:r>
          </a:p>
          <a:p>
            <a:pPr lvl="1"/>
            <a:r>
              <a:rPr lang="ro-RO" dirty="0"/>
              <a:t>Programare pornire:</a:t>
            </a:r>
          </a:p>
          <a:p>
            <a:pPr marL="200025" lvl="1" indent="0">
              <a:buNone/>
            </a:pPr>
            <a:r>
              <a:rPr lang="ro-RO" b="1" i="1" dirty="0"/>
              <a:t>		</a:t>
            </a:r>
            <a:r>
              <a:rPr lang="pt-BR" b="1" i="1" dirty="0"/>
              <a:t>var id = setInterval(funcție, durata[, param1, param2, ...]);</a:t>
            </a:r>
            <a:endParaRPr lang="ro-RO" b="1" i="1" dirty="0"/>
          </a:p>
          <a:p>
            <a:pPr lvl="1"/>
            <a:r>
              <a:rPr lang="ro-RO" dirty="0"/>
              <a:t>Oprire:</a:t>
            </a:r>
          </a:p>
          <a:p>
            <a:pPr marL="200025" lvl="1" indent="0">
              <a:buNone/>
            </a:pPr>
            <a:r>
              <a:rPr lang="ro-RO" b="1" i="1" dirty="0"/>
              <a:t>		</a:t>
            </a:r>
            <a:r>
              <a:rPr lang="ro-RO" b="1" i="1" dirty="0" err="1"/>
              <a:t>clearInterval</a:t>
            </a:r>
            <a:r>
              <a:rPr lang="ro-RO" b="1" i="1" dirty="0"/>
              <a:t>(</a:t>
            </a:r>
            <a:r>
              <a:rPr lang="ro-RO" b="1" i="1" dirty="0" err="1"/>
              <a:t>id</a:t>
            </a:r>
            <a:r>
              <a:rPr lang="ro-RO" b="1" i="1" dirty="0"/>
              <a:t>);	</a:t>
            </a:r>
            <a:endParaRPr lang="en-US" b="1" i="1" dirty="0"/>
          </a:p>
          <a:p>
            <a:r>
              <a:rPr lang="ro-RO" dirty="0"/>
              <a:t>Observație: duratele sunt exprimate în milisecunde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95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DOM - Structura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o-RO" dirty="0"/>
              <a:t>Arbore construit din obiecte JavaScript</a:t>
            </a:r>
          </a:p>
          <a:p>
            <a:r>
              <a:rPr lang="ro-RO" dirty="0"/>
              <a:t>Fiecare nod:</a:t>
            </a:r>
          </a:p>
          <a:p>
            <a:pPr lvl="1"/>
            <a:r>
              <a:rPr lang="ro-RO" dirty="0"/>
              <a:t>Este un obiect derivat din </a:t>
            </a:r>
            <a:r>
              <a:rPr lang="ro-RO" i="1" dirty="0" err="1"/>
              <a:t>Node</a:t>
            </a:r>
            <a:endParaRPr lang="ro-RO" i="1" dirty="0"/>
          </a:p>
          <a:p>
            <a:pPr lvl="1"/>
            <a:r>
              <a:rPr lang="ro-RO" dirty="0"/>
              <a:t>Conține o colecție de referințe către nodurile copil: </a:t>
            </a:r>
            <a:r>
              <a:rPr lang="ro-RO" i="1" dirty="0" err="1"/>
              <a:t>childNodes</a:t>
            </a:r>
            <a:r>
              <a:rPr lang="ro-RO" i="1" dirty="0"/>
              <a:t> / </a:t>
            </a:r>
            <a:r>
              <a:rPr lang="ro-RO" i="1" dirty="0" err="1"/>
              <a:t>children</a:t>
            </a:r>
            <a:endParaRPr lang="ro-RO" i="1" dirty="0"/>
          </a:p>
          <a:p>
            <a:pPr lvl="1"/>
            <a:r>
              <a:rPr lang="ro-RO" dirty="0"/>
              <a:t>Conține referințe către nodul părinte (</a:t>
            </a:r>
            <a:r>
              <a:rPr lang="ro-RO" i="1" dirty="0" err="1"/>
              <a:t>parentNode</a:t>
            </a:r>
            <a:r>
              <a:rPr lang="ro-RO" dirty="0"/>
              <a:t>) și nodul următor (</a:t>
            </a:r>
            <a:r>
              <a:rPr lang="ro-RO" i="1" dirty="0" err="1"/>
              <a:t>nextSibling</a:t>
            </a:r>
            <a:r>
              <a:rPr lang="ro-RO" dirty="0"/>
              <a:t>)</a:t>
            </a:r>
          </a:p>
          <a:p>
            <a:pPr lvl="1"/>
            <a:r>
              <a:rPr lang="ro-RO" dirty="0"/>
              <a:t>Conține metode pentru manipularea nodurilor copil: </a:t>
            </a:r>
            <a:r>
              <a:rPr lang="ro-RO" i="1" dirty="0" err="1"/>
              <a:t>append</a:t>
            </a:r>
            <a:r>
              <a:rPr lang="ro-RO" dirty="0"/>
              <a:t>(nod), </a:t>
            </a:r>
            <a:r>
              <a:rPr lang="ro-RO" i="1" dirty="0" err="1"/>
              <a:t>remove</a:t>
            </a:r>
            <a:r>
              <a:rPr lang="ro-RO" dirty="0"/>
              <a:t>(), …</a:t>
            </a:r>
          </a:p>
          <a:p>
            <a:r>
              <a:rPr lang="ro-RO" dirty="0"/>
              <a:t>Rădăcina: </a:t>
            </a:r>
            <a:r>
              <a:rPr lang="ro-RO" i="1" dirty="0" err="1"/>
              <a:t>document.documentElement</a:t>
            </a:r>
            <a:r>
              <a:rPr lang="en-US" i="1" dirty="0"/>
              <a:t>, </a:t>
            </a:r>
            <a:r>
              <a:rPr lang="ro-RO" i="1" dirty="0"/>
              <a:t>document</a:t>
            </a:r>
            <a:r>
              <a:rPr lang="en-US" i="1" dirty="0"/>
              <a:t>.head, </a:t>
            </a:r>
            <a:r>
              <a:rPr lang="ro-RO" i="1" dirty="0"/>
              <a:t>document</a:t>
            </a:r>
            <a:r>
              <a:rPr lang="en-US" i="1" dirty="0"/>
              <a:t>.body</a:t>
            </a:r>
            <a:endParaRPr lang="ro-RO" i="1" dirty="0"/>
          </a:p>
          <a:p>
            <a:r>
              <a:rPr lang="ro-RO" dirty="0"/>
              <a:t>Nodurile au metode și proprietăți specifice în funcție de tag-ul HTML utilizat pentru construirea nodului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18238" y="2300599"/>
            <a:ext cx="4937125" cy="311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601326" y="5414210"/>
            <a:ext cx="41869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800" dirty="0"/>
              <a:t>Sursa: </a:t>
            </a:r>
            <a:r>
              <a:rPr lang="en-US" sz="800"/>
              <a:t>http://web.stanford.edu/class/cs98si/slides/the-document-object-model.html</a:t>
            </a: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2F9030-1504-48FE-A63E-F05D143C382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Regăsire noduri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b="1" dirty="0"/>
              <a:t>Pe bază de selector CSS</a:t>
            </a:r>
          </a:p>
          <a:p>
            <a:pPr lvl="1"/>
            <a:r>
              <a:rPr lang="ro-RO" sz="2400" dirty="0" err="1"/>
              <a:t>elem</a:t>
            </a:r>
            <a:r>
              <a:rPr lang="ro-RO" sz="2400" dirty="0"/>
              <a:t> = </a:t>
            </a:r>
            <a:r>
              <a:rPr lang="ro-RO" sz="2400" dirty="0" err="1"/>
              <a:t>element</a:t>
            </a:r>
            <a:r>
              <a:rPr lang="ro-RO" sz="2400" i="1" dirty="0" err="1"/>
              <a:t>.</a:t>
            </a:r>
            <a:r>
              <a:rPr lang="ro-RO" sz="2400" b="1" i="1" dirty="0" err="1"/>
              <a:t>querySelector</a:t>
            </a:r>
            <a:r>
              <a:rPr lang="ro-RO" sz="2400" dirty="0"/>
              <a:t>(“selector CSS”);</a:t>
            </a:r>
          </a:p>
          <a:p>
            <a:pPr lvl="1"/>
            <a:r>
              <a:rPr lang="ro-RO" sz="2400" dirty="0"/>
              <a:t>lista = </a:t>
            </a:r>
            <a:r>
              <a:rPr lang="ro-RO" sz="2400" dirty="0" err="1"/>
              <a:t>element</a:t>
            </a:r>
            <a:r>
              <a:rPr lang="ro-RO" sz="2400" i="1" dirty="0" err="1"/>
              <a:t>.</a:t>
            </a:r>
            <a:r>
              <a:rPr lang="ro-RO" sz="2400" b="1" i="1" dirty="0" err="1"/>
              <a:t>querySelectorAll</a:t>
            </a:r>
            <a:r>
              <a:rPr lang="ro-RO" sz="2400" dirty="0"/>
              <a:t>(“selector CSS”);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Manipulare noduri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Construire nod:</a:t>
            </a:r>
          </a:p>
          <a:p>
            <a:pPr lvl="1"/>
            <a:r>
              <a:rPr lang="ro-RO" dirty="0" err="1"/>
              <a:t>elem</a:t>
            </a:r>
            <a:r>
              <a:rPr lang="ro-RO" dirty="0"/>
              <a:t> = </a:t>
            </a:r>
            <a:r>
              <a:rPr lang="ro-RO" i="1" dirty="0" err="1"/>
              <a:t>document.createElement</a:t>
            </a:r>
            <a:r>
              <a:rPr lang="ro-RO" dirty="0"/>
              <a:t>("</a:t>
            </a:r>
            <a:r>
              <a:rPr lang="ro-RO" dirty="0" err="1"/>
              <a:t>tag</a:t>
            </a:r>
            <a:r>
              <a:rPr lang="ro-RO" dirty="0"/>
              <a:t> HTML"); / </a:t>
            </a:r>
            <a:r>
              <a:rPr lang="ro-RO" dirty="0" err="1"/>
              <a:t>document.createTextNode</a:t>
            </a:r>
            <a:r>
              <a:rPr lang="ro-RO" dirty="0"/>
              <a:t>(</a:t>
            </a:r>
            <a:r>
              <a:rPr lang="en-US" dirty="0"/>
              <a:t>“text”</a:t>
            </a:r>
            <a:r>
              <a:rPr lang="ro-RO" dirty="0"/>
              <a:t>)</a:t>
            </a:r>
            <a:endParaRPr lang="en-US" dirty="0"/>
          </a:p>
          <a:p>
            <a:pPr lvl="1"/>
            <a:r>
              <a:rPr lang="en-US" dirty="0" err="1"/>
              <a:t>Propriet</a:t>
            </a:r>
            <a:r>
              <a:rPr lang="ro-RO" dirty="0" err="1"/>
              <a:t>ăți</a:t>
            </a:r>
            <a:r>
              <a:rPr lang="ro-RO" dirty="0"/>
              <a:t>: </a:t>
            </a:r>
            <a:r>
              <a:rPr lang="ro-RO" dirty="0" err="1"/>
              <a:t>innerText</a:t>
            </a:r>
            <a:r>
              <a:rPr lang="ro-RO" dirty="0"/>
              <a:t>, </a:t>
            </a:r>
            <a:r>
              <a:rPr lang="ro-RO" dirty="0" err="1"/>
              <a:t>innerHTML</a:t>
            </a:r>
            <a:endParaRPr lang="ro-RO" dirty="0"/>
          </a:p>
          <a:p>
            <a:pPr lvl="1"/>
            <a:r>
              <a:rPr lang="ro-RO" dirty="0"/>
              <a:t>Metode</a:t>
            </a:r>
            <a:r>
              <a:rPr lang="en-US" dirty="0"/>
              <a:t> de ad</a:t>
            </a:r>
            <a:r>
              <a:rPr lang="ro-RO" dirty="0" err="1"/>
              <a:t>ăugare</a:t>
            </a:r>
            <a:r>
              <a:rPr lang="ro-RO" dirty="0"/>
              <a:t> nod</a:t>
            </a:r>
            <a:r>
              <a:rPr lang="en-US" dirty="0"/>
              <a:t>:</a:t>
            </a:r>
            <a:r>
              <a:rPr lang="ro-RO" dirty="0"/>
              <a:t> </a:t>
            </a:r>
          </a:p>
          <a:p>
            <a:pPr lvl="2"/>
            <a:r>
              <a:rPr lang="ro-RO" dirty="0" err="1"/>
              <a:t>parinte.prepend</a:t>
            </a:r>
            <a:r>
              <a:rPr lang="ro-RO" dirty="0"/>
              <a:t>(copil)</a:t>
            </a:r>
          </a:p>
          <a:p>
            <a:pPr lvl="2"/>
            <a:r>
              <a:rPr lang="ro-RO" dirty="0" err="1"/>
              <a:t>parinte.append</a:t>
            </a:r>
            <a:r>
              <a:rPr lang="ro-RO" dirty="0"/>
              <a:t>(copil)</a:t>
            </a:r>
          </a:p>
          <a:p>
            <a:pPr lvl="2"/>
            <a:r>
              <a:rPr lang="ro-RO" dirty="0" err="1"/>
              <a:t>nod.before</a:t>
            </a:r>
            <a:r>
              <a:rPr lang="ro-RO" dirty="0"/>
              <a:t>(</a:t>
            </a:r>
            <a:r>
              <a:rPr lang="ro-RO" dirty="0" err="1"/>
              <a:t>nodNou</a:t>
            </a:r>
            <a:r>
              <a:rPr lang="ro-RO" dirty="0"/>
              <a:t>)</a:t>
            </a:r>
          </a:p>
          <a:p>
            <a:pPr lvl="2"/>
            <a:r>
              <a:rPr lang="ro-RO" dirty="0" err="1"/>
              <a:t>nod.after</a:t>
            </a:r>
            <a:r>
              <a:rPr lang="ro-RO" dirty="0"/>
              <a:t>(</a:t>
            </a:r>
            <a:r>
              <a:rPr lang="ro-RO" dirty="0" err="1"/>
              <a:t>nodNou</a:t>
            </a:r>
            <a:r>
              <a:rPr lang="ro-RO" dirty="0"/>
              <a:t>)</a:t>
            </a:r>
          </a:p>
          <a:p>
            <a:pPr lvl="2"/>
            <a:r>
              <a:rPr lang="ro-RO" dirty="0" err="1"/>
              <a:t>nod.replaceWith</a:t>
            </a:r>
            <a:r>
              <a:rPr lang="ro-RO" dirty="0"/>
              <a:t>(</a:t>
            </a:r>
            <a:r>
              <a:rPr lang="ro-RO" dirty="0" err="1"/>
              <a:t>nodNou</a:t>
            </a:r>
            <a:r>
              <a:rPr lang="ro-RO" dirty="0"/>
              <a:t>)</a:t>
            </a:r>
          </a:p>
          <a:p>
            <a:pPr lvl="1"/>
            <a:r>
              <a:rPr lang="ro-RO" dirty="0"/>
              <a:t>Metode de eliminare nod: </a:t>
            </a:r>
          </a:p>
          <a:p>
            <a:pPr lvl="2"/>
            <a:r>
              <a:rPr lang="ro-RO" dirty="0"/>
              <a:t>parinte.remove</a:t>
            </a:r>
            <a:r>
              <a:rPr lang="en-US" dirty="0"/>
              <a:t>Child</a:t>
            </a:r>
            <a:r>
              <a:rPr lang="ro-RO" dirty="0"/>
              <a:t>(copil)</a:t>
            </a:r>
          </a:p>
          <a:p>
            <a:pPr lvl="2"/>
            <a:r>
              <a:rPr lang="ro-RO" dirty="0" err="1"/>
              <a:t>nod.remove</a:t>
            </a:r>
            <a:r>
              <a:rPr lang="ro-RO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5C9C-CD7B-4261-955A-22917474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Manipulare Atribute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D36AB-B77B-4584-978A-EBFF73809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Accesare atribute:</a:t>
            </a:r>
          </a:p>
          <a:p>
            <a:pPr lvl="1"/>
            <a:r>
              <a:rPr lang="ro-RO" dirty="0" err="1"/>
              <a:t>elem.numeAtribut</a:t>
            </a:r>
            <a:r>
              <a:rPr lang="ro-RO" dirty="0"/>
              <a:t> – accesare valoare atribut individual</a:t>
            </a:r>
          </a:p>
          <a:p>
            <a:pPr lvl="1"/>
            <a:r>
              <a:rPr lang="ro-RO" dirty="0" err="1"/>
              <a:t>elem</a:t>
            </a:r>
            <a:r>
              <a:rPr lang="en-US" dirty="0"/>
              <a:t>.attributes</a:t>
            </a:r>
            <a:r>
              <a:rPr lang="ro-RO" dirty="0"/>
              <a:t> – colecția de atribute</a:t>
            </a:r>
          </a:p>
          <a:p>
            <a:pPr lvl="1"/>
            <a:r>
              <a:rPr lang="ro-RO" dirty="0" err="1"/>
              <a:t>elem.hasAttribute</a:t>
            </a:r>
            <a:r>
              <a:rPr lang="ro-RO" dirty="0"/>
              <a:t>(</a:t>
            </a:r>
            <a:r>
              <a:rPr lang="ro-RO" dirty="0" err="1"/>
              <a:t>name</a:t>
            </a:r>
            <a:r>
              <a:rPr lang="ro-RO" dirty="0"/>
              <a:t>) – verificare existență</a:t>
            </a:r>
          </a:p>
          <a:p>
            <a:pPr lvl="1"/>
            <a:r>
              <a:rPr lang="ro-RO" dirty="0" err="1"/>
              <a:t>elem.getAttribute</a:t>
            </a:r>
            <a:r>
              <a:rPr lang="ro-RO" dirty="0"/>
              <a:t>(</a:t>
            </a:r>
            <a:r>
              <a:rPr lang="ro-RO" dirty="0" err="1"/>
              <a:t>name</a:t>
            </a:r>
            <a:r>
              <a:rPr lang="ro-RO" dirty="0"/>
              <a:t>) – obținere valoare</a:t>
            </a:r>
          </a:p>
          <a:p>
            <a:pPr lvl="1"/>
            <a:r>
              <a:rPr lang="ro-RO" dirty="0" err="1"/>
              <a:t>elem.setAttribute</a:t>
            </a:r>
            <a:r>
              <a:rPr lang="ro-RO" dirty="0"/>
              <a:t>(</a:t>
            </a:r>
            <a:r>
              <a:rPr lang="ro-RO" dirty="0" err="1"/>
              <a:t>name</a:t>
            </a:r>
            <a:r>
              <a:rPr lang="ro-RO" dirty="0"/>
              <a:t>, </a:t>
            </a:r>
            <a:r>
              <a:rPr lang="ro-RO" dirty="0" err="1"/>
              <a:t>value</a:t>
            </a:r>
            <a:r>
              <a:rPr lang="ro-RO" dirty="0"/>
              <a:t>) – modificare valoare</a:t>
            </a:r>
          </a:p>
          <a:p>
            <a:pPr lvl="1"/>
            <a:r>
              <a:rPr lang="ro-RO" dirty="0" err="1"/>
              <a:t>elem.removeAttribute</a:t>
            </a:r>
            <a:r>
              <a:rPr lang="ro-RO" dirty="0"/>
              <a:t>(</a:t>
            </a:r>
            <a:r>
              <a:rPr lang="ro-RO" dirty="0" err="1"/>
              <a:t>name</a:t>
            </a:r>
            <a:r>
              <a:rPr lang="ro-RO" dirty="0"/>
              <a:t>) – ștergere atribut</a:t>
            </a:r>
          </a:p>
          <a:p>
            <a:r>
              <a:rPr lang="ro-RO" dirty="0"/>
              <a:t>Asociere date proprii:</a:t>
            </a:r>
          </a:p>
          <a:p>
            <a:pPr lvl="1"/>
            <a:r>
              <a:rPr lang="ro-RO" dirty="0"/>
              <a:t>Atribute HTML: </a:t>
            </a:r>
            <a:r>
              <a:rPr lang="en-US" dirty="0"/>
              <a:t>&lt;tag </a:t>
            </a:r>
            <a:r>
              <a:rPr lang="en-US" b="1" dirty="0"/>
              <a:t>data</a:t>
            </a:r>
            <a:r>
              <a:rPr lang="en-US" dirty="0"/>
              <a:t>-</a:t>
            </a:r>
            <a:r>
              <a:rPr lang="en-US" i="1" dirty="0" err="1"/>
              <a:t>denumire</a:t>
            </a:r>
            <a:r>
              <a:rPr lang="en-US" dirty="0"/>
              <a:t>=“</a:t>
            </a:r>
            <a:r>
              <a:rPr lang="en-US" dirty="0" err="1"/>
              <a:t>valoare</a:t>
            </a:r>
            <a:r>
              <a:rPr lang="en-US" dirty="0"/>
              <a:t>”&gt;&lt;/tag&gt;</a:t>
            </a:r>
          </a:p>
          <a:p>
            <a:pPr lvl="1"/>
            <a:r>
              <a:rPr lang="en-US" dirty="0"/>
              <a:t>Din JavaScript: </a:t>
            </a:r>
            <a:r>
              <a:rPr lang="en-US" dirty="0" err="1"/>
              <a:t>element.</a:t>
            </a:r>
            <a:r>
              <a:rPr lang="en-US" b="1" dirty="0" err="1"/>
              <a:t>dataset</a:t>
            </a:r>
            <a:r>
              <a:rPr lang="en-US" dirty="0" err="1"/>
              <a:t>.denumire</a:t>
            </a:r>
            <a:endParaRPr lang="ro-RO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4FC37-FF7F-40F7-AD04-F70A127C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6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3725"/>
            <a:ext cx="3200400" cy="2286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o-RO" dirty="0"/>
              <a:t>I. Noțiuni generale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800600" y="731838"/>
            <a:ext cx="6492875" cy="5257800"/>
          </a:xfrm>
        </p:spPr>
        <p:txBody>
          <a:bodyPr/>
          <a:lstStyle/>
          <a:p>
            <a:r>
              <a:rPr lang="ro-RO" altLang="ro-RO" sz="3600" dirty="0"/>
              <a:t>1. Conceptul de multimedia</a:t>
            </a:r>
          </a:p>
          <a:p>
            <a:endParaRPr lang="ro-RO" altLang="ro-RO" sz="3600" dirty="0"/>
          </a:p>
          <a:p>
            <a:r>
              <a:rPr lang="ro-RO" altLang="ro-RO" sz="3600" dirty="0"/>
              <a:t>2. Clase de aplicații multimedia</a:t>
            </a:r>
          </a:p>
          <a:p>
            <a:endParaRPr lang="ro-RO" altLang="ro-RO" sz="3600" dirty="0"/>
          </a:p>
          <a:p>
            <a:r>
              <a:rPr lang="ro-RO" altLang="ro-RO" sz="3600" dirty="0"/>
              <a:t>3. </a:t>
            </a:r>
            <a:r>
              <a:rPr lang="ro-RO" altLang="ro-RO" sz="3600"/>
              <a:t>Condiții hardware / software</a:t>
            </a:r>
            <a:endParaRPr lang="ro-RO" altLang="ro-RO" sz="3600" dirty="0"/>
          </a:p>
          <a:p>
            <a:endParaRPr lang="ro-RO" altLang="ro-RO" sz="3600" dirty="0"/>
          </a:p>
          <a:p>
            <a:r>
              <a:rPr lang="ro-RO" altLang="ro-RO" sz="3600" dirty="0"/>
              <a:t>4. Multimedia în </a:t>
            </a:r>
            <a:r>
              <a:rPr lang="ro-RO" altLang="ro-RO" sz="3600"/>
              <a:t>context WEB</a:t>
            </a:r>
            <a:endParaRPr lang="en-US" altLang="ro-RO" sz="3600" dirty="0"/>
          </a:p>
        </p:txBody>
      </p:sp>
      <p:sp>
        <p:nvSpPr>
          <p:cNvPr id="1126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5763"/>
            <a:ext cx="3200400" cy="3379787"/>
          </a:xfrm>
        </p:spPr>
        <p:txBody>
          <a:bodyPr/>
          <a:lstStyle/>
          <a:p>
            <a:endParaRPr lang="ro-RO" altLang="ro-RO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79F2A8-5F4E-4F3A-BBC1-941A5536173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3D0CD-D1BA-41A4-96AA-88EAE1AD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Manipulare Noduri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8B95C-94C0-43E9-AF7B-0B755A55D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Accesare atribute CSS:</a:t>
            </a:r>
          </a:p>
          <a:p>
            <a:pPr lvl="1"/>
            <a:r>
              <a:rPr lang="ro-RO" dirty="0" err="1"/>
              <a:t>elem.style.numeAtributCSS</a:t>
            </a:r>
            <a:endParaRPr lang="en-US" dirty="0"/>
          </a:p>
          <a:p>
            <a:pPr lvl="1"/>
            <a:r>
              <a:rPr lang="en-US" dirty="0" err="1"/>
              <a:t>elem.class</a:t>
            </a:r>
            <a:r>
              <a:rPr lang="ro-RO" dirty="0" err="1"/>
              <a:t>Name</a:t>
            </a:r>
            <a:r>
              <a:rPr lang="en-US" dirty="0"/>
              <a:t> – string, </a:t>
            </a:r>
            <a:r>
              <a:rPr lang="en-US" dirty="0" err="1"/>
              <a:t>corespunz</a:t>
            </a:r>
            <a:r>
              <a:rPr lang="ro-RO" dirty="0" err="1"/>
              <a:t>ător</a:t>
            </a:r>
            <a:r>
              <a:rPr lang="ro-RO" dirty="0"/>
              <a:t> atributului </a:t>
            </a:r>
            <a:r>
              <a:rPr lang="ro-RO" i="1" dirty="0" err="1"/>
              <a:t>class</a:t>
            </a:r>
            <a:r>
              <a:rPr lang="ro-RO" dirty="0"/>
              <a:t> din HTML</a:t>
            </a:r>
          </a:p>
          <a:p>
            <a:pPr lvl="1"/>
            <a:r>
              <a:rPr lang="ro-RO" dirty="0" err="1"/>
              <a:t>elem.classList</a:t>
            </a:r>
            <a:r>
              <a:rPr lang="ro-RO" dirty="0"/>
              <a:t> – obiect care permite manipularea listei de clase </a:t>
            </a:r>
          </a:p>
          <a:p>
            <a:pPr lvl="2"/>
            <a:r>
              <a:rPr lang="ro-RO" dirty="0"/>
              <a:t>(metode </a:t>
            </a:r>
            <a:r>
              <a:rPr lang="ro-RO" i="1" dirty="0" err="1"/>
              <a:t>add</a:t>
            </a:r>
            <a:r>
              <a:rPr lang="ro-RO" i="1" dirty="0"/>
              <a:t> / </a:t>
            </a:r>
            <a:r>
              <a:rPr lang="ro-RO" i="1" dirty="0" err="1"/>
              <a:t>remove</a:t>
            </a:r>
            <a:r>
              <a:rPr lang="ro-RO" i="1" dirty="0"/>
              <a:t> / </a:t>
            </a:r>
            <a:r>
              <a:rPr lang="ro-RO" i="1" dirty="0" err="1"/>
              <a:t>toggle</a:t>
            </a:r>
            <a:r>
              <a:rPr lang="ro-RO" i="1" dirty="0"/>
              <a:t> / </a:t>
            </a:r>
            <a:r>
              <a:rPr lang="ro-RO" i="1" dirty="0" err="1"/>
              <a:t>contains</a:t>
            </a:r>
            <a:r>
              <a:rPr lang="ro-RO" dirty="0"/>
              <a:t>)</a:t>
            </a:r>
          </a:p>
          <a:p>
            <a:pPr lvl="2"/>
            <a:endParaRPr lang="ro-RO" dirty="0"/>
          </a:p>
          <a:p>
            <a:r>
              <a:rPr lang="ro-RO" dirty="0"/>
              <a:t>Obținere coordonate element</a:t>
            </a:r>
            <a:r>
              <a:rPr lang="en-US" dirty="0"/>
              <a:t> fa</a:t>
            </a:r>
            <a:r>
              <a:rPr lang="ro-RO" dirty="0" err="1"/>
              <a:t>ță</a:t>
            </a:r>
            <a:r>
              <a:rPr lang="en-US"/>
              <a:t> </a:t>
            </a:r>
            <a:r>
              <a:rPr lang="en-US" dirty="0"/>
              <a:t>de </a:t>
            </a:r>
            <a:r>
              <a:rPr lang="en-US" dirty="0" err="1"/>
              <a:t>fereastr</a:t>
            </a:r>
            <a:r>
              <a:rPr lang="ro-RO" dirty="0"/>
              <a:t>ă</a:t>
            </a:r>
            <a:r>
              <a:rPr lang="en-US" dirty="0"/>
              <a:t>: </a:t>
            </a:r>
            <a:r>
              <a:rPr lang="en-US" dirty="0" err="1"/>
              <a:t>elem.</a:t>
            </a:r>
            <a:r>
              <a:rPr lang="en-US" b="1" dirty="0" err="1"/>
              <a:t>getBoundingClientRect</a:t>
            </a:r>
            <a:r>
              <a:rPr lang="en-US" dirty="0"/>
              <a:t>() </a:t>
            </a:r>
            <a:endParaRPr lang="ro-RO" dirty="0"/>
          </a:p>
          <a:p>
            <a:r>
              <a:rPr lang="ro-RO" dirty="0"/>
              <a:t>Exemplu:</a:t>
            </a:r>
          </a:p>
          <a:p>
            <a:pPr lvl="6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let</a:t>
            </a:r>
            <a:r>
              <a:rPr lang="ro-RO" dirty="0"/>
              <a:t> p = </a:t>
            </a:r>
            <a:r>
              <a:rPr lang="ro-RO" dirty="0" err="1"/>
              <a:t>document.createElement</a:t>
            </a:r>
            <a:r>
              <a:rPr lang="ro-RO" dirty="0"/>
              <a:t>("p");</a:t>
            </a:r>
          </a:p>
          <a:p>
            <a:pPr lvl="6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p.innerText</a:t>
            </a:r>
            <a:r>
              <a:rPr lang="ro-RO" dirty="0"/>
              <a:t> = "test";</a:t>
            </a:r>
          </a:p>
          <a:p>
            <a:pPr lvl="6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document.querySelector</a:t>
            </a:r>
            <a:r>
              <a:rPr lang="ro-RO" dirty="0"/>
              <a:t>("body").</a:t>
            </a:r>
            <a:r>
              <a:rPr lang="ro-RO" dirty="0" err="1"/>
              <a:t>append</a:t>
            </a:r>
            <a:r>
              <a:rPr lang="ro-RO" dirty="0"/>
              <a:t>(p);</a:t>
            </a:r>
          </a:p>
          <a:p>
            <a:pPr lvl="6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p.style.backgroundColor</a:t>
            </a:r>
            <a:r>
              <a:rPr lang="ro-RO" dirty="0"/>
              <a:t> = "</a:t>
            </a:r>
            <a:r>
              <a:rPr lang="ro-RO" dirty="0" err="1"/>
              <a:t>red</a:t>
            </a:r>
            <a:r>
              <a:rPr lang="ro-RO" dirty="0"/>
              <a:t>";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38BDE-3C7F-498F-9731-043817E0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239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Tratare evenimente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Adăugare event </a:t>
            </a:r>
            <a:r>
              <a:rPr lang="ro-RO" dirty="0" err="1"/>
              <a:t>handler</a:t>
            </a:r>
            <a:r>
              <a:rPr lang="ro-RO" dirty="0"/>
              <a:t>:</a:t>
            </a:r>
          </a:p>
          <a:p>
            <a:pPr lvl="1"/>
            <a:r>
              <a:rPr lang="ro-RO" b="1" dirty="0"/>
              <a:t>Prin metoda </a:t>
            </a:r>
            <a:r>
              <a:rPr lang="ro-RO" b="1" dirty="0" err="1"/>
              <a:t>addEventListener</a:t>
            </a:r>
            <a:r>
              <a:rPr lang="ro-RO" b="1" dirty="0"/>
              <a:t>:</a:t>
            </a:r>
          </a:p>
          <a:p>
            <a:pPr lvl="2"/>
            <a:r>
              <a:rPr lang="vi-VN" dirty="0"/>
              <a:t>element.</a:t>
            </a:r>
            <a:r>
              <a:rPr lang="vi-VN" i="1" dirty="0"/>
              <a:t>addEventListener</a:t>
            </a:r>
            <a:r>
              <a:rPr lang="vi-VN" dirty="0"/>
              <a:t>(tip, funcție);</a:t>
            </a:r>
            <a:endParaRPr lang="en-US" dirty="0"/>
          </a:p>
          <a:p>
            <a:pPr lvl="2"/>
            <a:r>
              <a:rPr lang="en-US" dirty="0" err="1"/>
              <a:t>Exemplu</a:t>
            </a:r>
            <a:r>
              <a:rPr lang="en-US" dirty="0"/>
              <a:t>: </a:t>
            </a:r>
            <a:r>
              <a:rPr lang="en-US" dirty="0" err="1"/>
              <a:t>document.getElementById</a:t>
            </a:r>
            <a:r>
              <a:rPr lang="en-US" dirty="0"/>
              <a:t>(“test”). </a:t>
            </a:r>
            <a:r>
              <a:rPr lang="en-US" dirty="0" err="1"/>
              <a:t>addEventListener</a:t>
            </a:r>
            <a:r>
              <a:rPr lang="en-US" dirty="0"/>
              <a:t>("click", </a:t>
            </a:r>
            <a:r>
              <a:rPr lang="en-US" b="1" dirty="0"/>
              <a:t> </a:t>
            </a:r>
            <a:r>
              <a:rPr lang="en-US" dirty="0"/>
              <a:t>function() {console.log(“un </a:t>
            </a:r>
            <a:r>
              <a:rPr lang="en-US" dirty="0" err="1"/>
              <a:t>mesaj</a:t>
            </a:r>
            <a:r>
              <a:rPr lang="en-US" dirty="0"/>
              <a:t>”);});</a:t>
            </a:r>
            <a:endParaRPr lang="ro-RO" dirty="0"/>
          </a:p>
          <a:p>
            <a:r>
              <a:rPr lang="ro-RO" dirty="0"/>
              <a:t>Eliminare event </a:t>
            </a:r>
            <a:r>
              <a:rPr lang="ro-RO" dirty="0" err="1"/>
              <a:t>handler</a:t>
            </a:r>
            <a:r>
              <a:rPr lang="ro-RO" dirty="0"/>
              <a:t>:</a:t>
            </a:r>
            <a:endParaRPr lang="en-US" dirty="0"/>
          </a:p>
          <a:p>
            <a:pPr marL="455613" lvl="4" indent="-90488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dirty="0"/>
              <a:t> </a:t>
            </a:r>
            <a:r>
              <a:rPr lang="vi-VN" dirty="0"/>
              <a:t>element.</a:t>
            </a:r>
            <a:r>
              <a:rPr lang="en-US" i="1" dirty="0"/>
              <a:t>remove</a:t>
            </a:r>
            <a:r>
              <a:rPr lang="vi-VN" i="1" dirty="0"/>
              <a:t>EventListener</a:t>
            </a:r>
            <a:r>
              <a:rPr lang="vi-VN" dirty="0"/>
              <a:t>(tip, funcție);</a:t>
            </a:r>
            <a:endParaRPr lang="ro-RO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Tratare</a:t>
            </a:r>
            <a:r>
              <a:rPr lang="en-US" dirty="0"/>
              <a:t> </a:t>
            </a:r>
            <a:r>
              <a:rPr lang="en-US" dirty="0" err="1"/>
              <a:t>evenimente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Accesare</a:t>
            </a:r>
            <a:r>
              <a:rPr lang="en-US" dirty="0"/>
              <a:t> element </a:t>
            </a:r>
            <a:r>
              <a:rPr lang="en-US" dirty="0" err="1"/>
              <a:t>surs</a:t>
            </a:r>
            <a:r>
              <a:rPr lang="ro-RO" dirty="0"/>
              <a:t>ă – </a:t>
            </a:r>
            <a:r>
              <a:rPr lang="ro-RO" i="1" dirty="0" err="1"/>
              <a:t>this</a:t>
            </a:r>
            <a:endParaRPr lang="ro-RO" dirty="0"/>
          </a:p>
          <a:p>
            <a:r>
              <a:rPr lang="ro-RO" dirty="0"/>
              <a:t>Parametri eveniment – obiect </a:t>
            </a:r>
            <a:r>
              <a:rPr lang="ro-RO" i="1" dirty="0"/>
              <a:t>event</a:t>
            </a:r>
          </a:p>
          <a:p>
            <a:pPr lvl="1"/>
            <a:r>
              <a:rPr lang="ro-RO" dirty="0"/>
              <a:t>General: </a:t>
            </a:r>
            <a:r>
              <a:rPr lang="ro-RO" i="1" dirty="0" err="1"/>
              <a:t>target</a:t>
            </a:r>
            <a:r>
              <a:rPr lang="en-US" i="1" dirty="0"/>
              <a:t>,</a:t>
            </a:r>
            <a:r>
              <a:rPr lang="ro-RO" i="1" dirty="0"/>
              <a:t> preventDefault()</a:t>
            </a:r>
          </a:p>
          <a:p>
            <a:pPr lvl="1"/>
            <a:r>
              <a:rPr lang="ro-RO" dirty="0"/>
              <a:t>Tastatură: </a:t>
            </a:r>
            <a:r>
              <a:rPr lang="ro-RO" dirty="0" err="1"/>
              <a:t>key</a:t>
            </a:r>
            <a:r>
              <a:rPr lang="ro-RO" dirty="0"/>
              <a:t>, </a:t>
            </a:r>
            <a:r>
              <a:rPr lang="ro-RO" dirty="0" err="1"/>
              <a:t>keyCode</a:t>
            </a:r>
            <a:r>
              <a:rPr lang="ro-RO" dirty="0"/>
              <a:t>, </a:t>
            </a:r>
            <a:r>
              <a:rPr lang="ro-RO" i="1" dirty="0" err="1"/>
              <a:t>altKey</a:t>
            </a:r>
            <a:r>
              <a:rPr lang="ro-RO" i="1" dirty="0"/>
              <a:t>, </a:t>
            </a:r>
            <a:r>
              <a:rPr lang="ro-RO" i="1" dirty="0" err="1"/>
              <a:t>ctrlKey</a:t>
            </a:r>
            <a:r>
              <a:rPr lang="ro-RO" i="1" dirty="0"/>
              <a:t>, </a:t>
            </a:r>
            <a:r>
              <a:rPr lang="ro-RO" i="1" dirty="0" err="1"/>
              <a:t>shiftKey</a:t>
            </a:r>
            <a:endParaRPr lang="en-US" dirty="0"/>
          </a:p>
          <a:p>
            <a:pPr lvl="1"/>
            <a:r>
              <a:rPr lang="ro-RO" dirty="0"/>
              <a:t>Mouse: </a:t>
            </a:r>
            <a:r>
              <a:rPr lang="en-US" i="1" dirty="0"/>
              <a:t>x</a:t>
            </a:r>
            <a:r>
              <a:rPr lang="ro-RO" i="1" dirty="0"/>
              <a:t>, </a:t>
            </a:r>
            <a:r>
              <a:rPr lang="en-US" i="1" dirty="0"/>
              <a:t>y</a:t>
            </a:r>
            <a:r>
              <a:rPr lang="ro-RO" i="1" dirty="0"/>
              <a:t>, </a:t>
            </a:r>
            <a:r>
              <a:rPr lang="ro-RO" i="1" dirty="0" err="1"/>
              <a:t>button</a:t>
            </a:r>
            <a:r>
              <a:rPr lang="ro-RO" i="1" dirty="0"/>
              <a:t>, </a:t>
            </a:r>
            <a:r>
              <a:rPr lang="ro-RO" i="1" dirty="0" err="1"/>
              <a:t>altKey</a:t>
            </a:r>
            <a:r>
              <a:rPr lang="ro-RO" i="1" dirty="0"/>
              <a:t>, </a:t>
            </a:r>
            <a:r>
              <a:rPr lang="ro-RO" i="1" dirty="0" err="1"/>
              <a:t>ctrlKey</a:t>
            </a:r>
            <a:r>
              <a:rPr lang="ro-RO" i="1" dirty="0"/>
              <a:t>, </a:t>
            </a:r>
            <a:r>
              <a:rPr lang="ro-RO" i="1" dirty="0" err="1"/>
              <a:t>shiftKey</a:t>
            </a:r>
            <a:endParaRPr lang="ro-RO" i="1" dirty="0"/>
          </a:p>
          <a:p>
            <a:r>
              <a:rPr lang="ro-RO" dirty="0"/>
              <a:t>Evenimente</a:t>
            </a:r>
          </a:p>
          <a:p>
            <a:pPr lvl="1"/>
            <a:r>
              <a:rPr lang="ro-RO" dirty="0"/>
              <a:t>General: </a:t>
            </a:r>
            <a:r>
              <a:rPr lang="ro-RO" i="1" dirty="0" err="1"/>
              <a:t>load</a:t>
            </a:r>
            <a:r>
              <a:rPr lang="ro-RO" i="1" dirty="0"/>
              <a:t> (</a:t>
            </a:r>
            <a:r>
              <a:rPr lang="ro-RO" i="1" dirty="0" err="1"/>
              <a:t>window</a:t>
            </a:r>
            <a:r>
              <a:rPr lang="ro-RO" i="1" dirty="0"/>
              <a:t>), </a:t>
            </a:r>
            <a:r>
              <a:rPr lang="ro-RO" i="1" dirty="0" err="1"/>
              <a:t>DOMContentLoaded</a:t>
            </a:r>
            <a:r>
              <a:rPr lang="ro-RO" i="1" dirty="0"/>
              <a:t> (document)</a:t>
            </a:r>
          </a:p>
          <a:p>
            <a:pPr lvl="1"/>
            <a:r>
              <a:rPr lang="ro-RO" dirty="0"/>
              <a:t>Tastatură</a:t>
            </a:r>
            <a:r>
              <a:rPr lang="ro-RO" i="1" dirty="0"/>
              <a:t>: </a:t>
            </a:r>
            <a:r>
              <a:rPr lang="ro-RO" i="1" dirty="0" err="1"/>
              <a:t>keydown</a:t>
            </a:r>
            <a:r>
              <a:rPr lang="ro-RO" i="1" dirty="0"/>
              <a:t>, </a:t>
            </a:r>
            <a:r>
              <a:rPr lang="ro-RO" i="1" dirty="0" err="1"/>
              <a:t>keypress</a:t>
            </a:r>
            <a:r>
              <a:rPr lang="ro-RO" i="1" dirty="0"/>
              <a:t>, </a:t>
            </a:r>
            <a:r>
              <a:rPr lang="ro-RO" i="1" dirty="0" err="1"/>
              <a:t>keyup</a:t>
            </a:r>
            <a:endParaRPr lang="ro-RO" i="1" dirty="0"/>
          </a:p>
          <a:p>
            <a:pPr lvl="1"/>
            <a:r>
              <a:rPr lang="ro-RO" dirty="0"/>
              <a:t>Mouse</a:t>
            </a:r>
            <a:r>
              <a:rPr lang="ro-RO" i="1" dirty="0"/>
              <a:t>: </a:t>
            </a:r>
            <a:r>
              <a:rPr lang="ro-RO" i="1" dirty="0" err="1"/>
              <a:t>mouseenter</a:t>
            </a:r>
            <a:r>
              <a:rPr lang="ro-RO" i="1" dirty="0"/>
              <a:t>, </a:t>
            </a:r>
            <a:r>
              <a:rPr lang="ro-RO" i="1" dirty="0" err="1"/>
              <a:t>mouseleave</a:t>
            </a:r>
            <a:r>
              <a:rPr lang="ro-RO" i="1" dirty="0"/>
              <a:t>, </a:t>
            </a:r>
            <a:r>
              <a:rPr lang="ro-RO" i="1" dirty="0" err="1"/>
              <a:t>mousemove</a:t>
            </a:r>
            <a:r>
              <a:rPr lang="ro-RO" i="1" dirty="0"/>
              <a:t>, </a:t>
            </a:r>
            <a:r>
              <a:rPr lang="ro-RO" i="1" dirty="0" err="1"/>
              <a:t>mouseup</a:t>
            </a:r>
            <a:r>
              <a:rPr lang="ro-RO" i="1" dirty="0"/>
              <a:t>, </a:t>
            </a:r>
            <a:r>
              <a:rPr lang="ro-RO" i="1" dirty="0" err="1"/>
              <a:t>mousedown</a:t>
            </a:r>
            <a:r>
              <a:rPr lang="ro-RO" i="1" dirty="0"/>
              <a:t>, click,</a:t>
            </a:r>
            <a:r>
              <a:rPr lang="en-US" i="1" dirty="0"/>
              <a:t> </a:t>
            </a:r>
            <a:r>
              <a:rPr lang="en-US" i="1" dirty="0" err="1"/>
              <a:t>contextmenu</a:t>
            </a:r>
            <a:endParaRPr lang="ro-RO" i="1" dirty="0"/>
          </a:p>
          <a:p>
            <a:pPr marL="200025" lvl="1" indent="0">
              <a:buNone/>
            </a:pPr>
            <a:r>
              <a:rPr lang="ro-RO" dirty="0"/>
              <a:t>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669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9C227-39CA-4A96-BFD8-6FDC222E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Comnunicarea</a:t>
            </a:r>
            <a:r>
              <a:rPr lang="en-US" dirty="0"/>
              <a:t> cu </a:t>
            </a:r>
            <a:r>
              <a:rPr lang="en-US" dirty="0" err="1"/>
              <a:t>serverul</a:t>
            </a:r>
            <a:r>
              <a:rPr lang="en-US" dirty="0"/>
              <a:t> – Fetch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DDC9D-46F3-467F-AD44-4562F5516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Obiecte </a:t>
            </a:r>
            <a:r>
              <a:rPr lang="ro-RO" b="1" i="1" dirty="0"/>
              <a:t>Promise</a:t>
            </a:r>
            <a:r>
              <a:rPr lang="ro-RO" dirty="0"/>
              <a:t> – încapsulează o operație asincronă și </a:t>
            </a:r>
            <a:r>
              <a:rPr lang="ro-RO" dirty="0" err="1"/>
              <a:t>callback</a:t>
            </a:r>
            <a:r>
              <a:rPr lang="ro-RO" dirty="0"/>
              <a:t>-urile asociate</a:t>
            </a:r>
          </a:p>
          <a:p>
            <a:r>
              <a:rPr lang="en-US" dirty="0" err="1"/>
              <a:t>Func</a:t>
            </a:r>
            <a:r>
              <a:rPr lang="ro-RO" dirty="0"/>
              <a:t>ție: </a:t>
            </a:r>
            <a:r>
              <a:rPr lang="ro-RO" b="1" dirty="0" err="1"/>
              <a:t>fetch</a:t>
            </a:r>
            <a:r>
              <a:rPr lang="ro-RO" b="1" dirty="0"/>
              <a:t>(URL</a:t>
            </a:r>
            <a:r>
              <a:rPr lang="en-US" b="1" i="1" dirty="0"/>
              <a:t>[</a:t>
            </a:r>
            <a:r>
              <a:rPr lang="ro-RO" b="1" i="1" dirty="0"/>
              <a:t>, </a:t>
            </a:r>
            <a:r>
              <a:rPr lang="en-US" b="1" i="1" dirty="0"/>
              <a:t>{op</a:t>
            </a:r>
            <a:r>
              <a:rPr lang="ro-RO" b="1" i="1" dirty="0" err="1"/>
              <a:t>tions</a:t>
            </a:r>
            <a:r>
              <a:rPr lang="en-US" b="1" i="1" dirty="0"/>
              <a:t>}]</a:t>
            </a:r>
            <a:r>
              <a:rPr lang="ro-RO" b="1" dirty="0"/>
              <a:t>)</a:t>
            </a:r>
            <a:r>
              <a:rPr lang="en-US" dirty="0"/>
              <a:t> – </a:t>
            </a:r>
            <a:r>
              <a:rPr lang="ro-RO" dirty="0"/>
              <a:t>întoarce un obiect de tip </a:t>
            </a:r>
            <a:r>
              <a:rPr lang="ro-RO" i="1" dirty="0"/>
              <a:t>Promise</a:t>
            </a:r>
            <a:endParaRPr lang="ro-RO" dirty="0"/>
          </a:p>
          <a:p>
            <a:r>
              <a:rPr lang="ro-RO" dirty="0"/>
              <a:t>Opțiuni:</a:t>
            </a:r>
          </a:p>
          <a:p>
            <a:pPr lvl="1"/>
            <a:r>
              <a:rPr lang="ro-RO" i="1" dirty="0" err="1"/>
              <a:t>method</a:t>
            </a:r>
            <a:r>
              <a:rPr lang="ro-RO" dirty="0"/>
              <a:t> – </a:t>
            </a:r>
            <a:r>
              <a:rPr lang="en-US" dirty="0"/>
              <a:t>‘</a:t>
            </a:r>
            <a:r>
              <a:rPr lang="ro-RO" dirty="0"/>
              <a:t>GET</a:t>
            </a:r>
            <a:r>
              <a:rPr lang="en-US" dirty="0"/>
              <a:t>’</a:t>
            </a:r>
            <a:r>
              <a:rPr lang="ro-RO" dirty="0"/>
              <a:t> (implicit) sau </a:t>
            </a:r>
            <a:r>
              <a:rPr lang="en-US" dirty="0"/>
              <a:t>‘</a:t>
            </a:r>
            <a:r>
              <a:rPr lang="ro-RO" dirty="0"/>
              <a:t>POST</a:t>
            </a:r>
            <a:r>
              <a:rPr lang="en-US" dirty="0"/>
              <a:t>’</a:t>
            </a:r>
            <a:endParaRPr lang="ro-RO" dirty="0"/>
          </a:p>
          <a:p>
            <a:pPr lvl="1"/>
            <a:r>
              <a:rPr lang="ro-RO" i="1" dirty="0" err="1"/>
              <a:t>headers</a:t>
            </a:r>
            <a:r>
              <a:rPr lang="ro-RO" dirty="0"/>
              <a:t> – obiect care conține </a:t>
            </a:r>
            <a:r>
              <a:rPr lang="ro-RO" dirty="0" err="1"/>
              <a:t>headerele</a:t>
            </a:r>
            <a:r>
              <a:rPr lang="ro-RO" dirty="0"/>
              <a:t> de trimis către server sub formă de proprietăți</a:t>
            </a:r>
          </a:p>
          <a:p>
            <a:pPr lvl="1"/>
            <a:r>
              <a:rPr lang="ro-RO" i="1" dirty="0"/>
              <a:t>body</a:t>
            </a:r>
            <a:r>
              <a:rPr lang="ro-RO" dirty="0"/>
              <a:t> – conținutul pentru cereri de tip POST (</a:t>
            </a:r>
            <a:r>
              <a:rPr lang="ro-RO" dirty="0" err="1"/>
              <a:t>string</a:t>
            </a:r>
            <a:r>
              <a:rPr lang="ro-RO" dirty="0"/>
              <a:t>, </a:t>
            </a:r>
            <a:r>
              <a:rPr lang="ro-RO" dirty="0" err="1"/>
              <a:t>FormData</a:t>
            </a:r>
            <a:r>
              <a:rPr lang="ro-RO" dirty="0"/>
              <a:t>, ...)</a:t>
            </a:r>
            <a:endParaRPr lang="en-US" dirty="0"/>
          </a:p>
          <a:p>
            <a:r>
              <a:rPr lang="en-US" dirty="0" err="1"/>
              <a:t>Obiectul</a:t>
            </a:r>
            <a:r>
              <a:rPr lang="en-US" dirty="0"/>
              <a:t> r</a:t>
            </a:r>
            <a:r>
              <a:rPr lang="ro-RO" dirty="0" err="1"/>
              <a:t>ăspuns</a:t>
            </a:r>
            <a:r>
              <a:rPr lang="ro-RO" dirty="0"/>
              <a:t>:</a:t>
            </a:r>
          </a:p>
          <a:p>
            <a:pPr lvl="1"/>
            <a:r>
              <a:rPr lang="ro-RO" dirty="0"/>
              <a:t>proprietăți pentru determinarea rezultatului (</a:t>
            </a:r>
            <a:r>
              <a:rPr lang="ro-RO" i="1" dirty="0"/>
              <a:t>ok, status, </a:t>
            </a:r>
            <a:r>
              <a:rPr lang="ro-RO" i="1" dirty="0" err="1"/>
              <a:t>statusText</a:t>
            </a:r>
            <a:r>
              <a:rPr lang="ro-RO" dirty="0"/>
              <a:t>)</a:t>
            </a:r>
          </a:p>
          <a:p>
            <a:pPr lvl="1"/>
            <a:r>
              <a:rPr lang="ro-RO" i="1" dirty="0" err="1"/>
              <a:t>headers</a:t>
            </a:r>
            <a:r>
              <a:rPr lang="ro-RO" dirty="0"/>
              <a:t> – obiect care permite citirea datelor din </a:t>
            </a:r>
            <a:r>
              <a:rPr lang="ro-RO" dirty="0" err="1"/>
              <a:t>header-ul</a:t>
            </a:r>
            <a:r>
              <a:rPr lang="ro-RO" dirty="0"/>
              <a:t> HTTP</a:t>
            </a:r>
          </a:p>
          <a:p>
            <a:pPr lvl="1"/>
            <a:r>
              <a:rPr lang="ro-RO" dirty="0"/>
              <a:t>Metode pentru citirea conținutului (</a:t>
            </a:r>
            <a:r>
              <a:rPr lang="ro-RO" i="1" dirty="0"/>
              <a:t>text(), </a:t>
            </a:r>
            <a:r>
              <a:rPr lang="ro-RO" i="1" dirty="0" err="1"/>
              <a:t>json</a:t>
            </a:r>
            <a:r>
              <a:rPr lang="ro-RO" i="1" dirty="0"/>
              <a:t>(), </a:t>
            </a:r>
            <a:r>
              <a:rPr lang="ro-RO" i="1" dirty="0" err="1"/>
              <a:t>formData</a:t>
            </a:r>
            <a:r>
              <a:rPr lang="ro-RO" i="1" dirty="0"/>
              <a:t>(), ...</a:t>
            </a:r>
            <a:r>
              <a:rPr lang="ro-RO" dirty="0"/>
              <a:t>) – întorc un obiect de tip </a:t>
            </a:r>
            <a:r>
              <a:rPr lang="ro-RO" i="1" dirty="0"/>
              <a:t>Promise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B2989-3DF2-418D-8D22-E21D9282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783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F0D9-8030-438C-95A5-123AB29A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</a:t>
            </a:r>
            <a:r>
              <a:rPr lang="en-US" dirty="0" err="1"/>
              <a:t>Execu</a:t>
            </a:r>
            <a:r>
              <a:rPr lang="ro-RO" dirty="0"/>
              <a:t>ție asincronă</a:t>
            </a:r>
            <a:r>
              <a:rPr lang="en-US" dirty="0"/>
              <a:t> </a:t>
            </a:r>
            <a:br>
              <a:rPr lang="en-US" dirty="0"/>
            </a:br>
            <a:r>
              <a:rPr lang="en-US" sz="2800" dirty="0">
                <a:solidFill>
                  <a:srgbClr val="FF0000"/>
                </a:solidFill>
              </a:rPr>
              <a:t>– </a:t>
            </a:r>
            <a:r>
              <a:rPr lang="en-US" sz="2800" dirty="0" err="1">
                <a:solidFill>
                  <a:srgbClr val="FF0000"/>
                </a:solidFill>
              </a:rPr>
              <a:t>doar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pentru</a:t>
            </a:r>
            <a:r>
              <a:rPr lang="en-US" sz="2800" dirty="0">
                <a:solidFill>
                  <a:srgbClr val="FF0000"/>
                </a:solidFill>
              </a:rPr>
              <a:t> 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11968-0FC7-4558-AC89-1110255C0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1800" dirty="0"/>
              <a:t>Instrucțiuni dedicate pentru obiecte </a:t>
            </a:r>
            <a:r>
              <a:rPr lang="ro-RO" sz="1800" i="1" dirty="0"/>
              <a:t>Promise</a:t>
            </a:r>
            <a:r>
              <a:rPr lang="ro-RO" sz="1800" dirty="0"/>
              <a:t>:</a:t>
            </a:r>
          </a:p>
          <a:p>
            <a:pPr lvl="1"/>
            <a:r>
              <a:rPr lang="ro-RO" sz="1600" b="1" i="1" dirty="0" err="1"/>
              <a:t>async</a:t>
            </a:r>
            <a:r>
              <a:rPr lang="ro-RO" sz="1600" b="1" i="1" dirty="0"/>
              <a:t> </a:t>
            </a:r>
            <a:r>
              <a:rPr lang="ro-RO" sz="1600" b="1" i="1" dirty="0" err="1"/>
              <a:t>function</a:t>
            </a:r>
            <a:r>
              <a:rPr lang="ro-RO" sz="1600" dirty="0"/>
              <a:t>: declară o funcție asincronă care întoarce un obiect Promise</a:t>
            </a:r>
          </a:p>
          <a:p>
            <a:pPr lvl="2"/>
            <a:r>
              <a:rPr lang="ro-RO" sz="1200" dirty="0"/>
              <a:t>permite utilizarea operatorului </a:t>
            </a:r>
            <a:r>
              <a:rPr lang="ro-RO" sz="1200" i="1" dirty="0" err="1"/>
              <a:t>await</a:t>
            </a:r>
            <a:r>
              <a:rPr lang="ro-RO" sz="1200" dirty="0"/>
              <a:t> în corpul funcției</a:t>
            </a:r>
          </a:p>
          <a:p>
            <a:pPr lvl="1"/>
            <a:r>
              <a:rPr lang="ro-RO" sz="1600" b="1" i="1" dirty="0" err="1"/>
              <a:t>await</a:t>
            </a:r>
            <a:r>
              <a:rPr lang="ro-RO" sz="1600" dirty="0"/>
              <a:t>: operator care permite </a:t>
            </a:r>
            <a:r>
              <a:rPr lang="en-US" sz="1600" dirty="0" err="1"/>
              <a:t>execu</a:t>
            </a:r>
            <a:r>
              <a:rPr lang="ro-RO" sz="1600" dirty="0" err="1"/>
              <a:t>ția</a:t>
            </a:r>
            <a:r>
              <a:rPr lang="ro-RO" sz="1600" dirty="0"/>
              <a:t> unei funcții asincrone ce întoarce un obiect </a:t>
            </a:r>
            <a:r>
              <a:rPr lang="ro-RO" sz="1600" i="1" dirty="0"/>
              <a:t>Promise</a:t>
            </a:r>
            <a:r>
              <a:rPr lang="ro-RO" sz="1600" dirty="0"/>
              <a:t> și continuarea execuției doar la primirea rezultatului</a:t>
            </a:r>
          </a:p>
          <a:p>
            <a:r>
              <a:rPr lang="ro-RO" sz="1800" dirty="0"/>
              <a:t>Exemplu: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sz="1400" b="1" i="1" dirty="0" err="1"/>
              <a:t>async</a:t>
            </a:r>
            <a:r>
              <a:rPr lang="ro-RO" sz="1400" i="1" dirty="0"/>
              <a:t> </a:t>
            </a:r>
            <a:r>
              <a:rPr lang="ro-RO" sz="1400" i="1" dirty="0" err="1"/>
              <a:t>function</a:t>
            </a:r>
            <a:r>
              <a:rPr lang="ro-RO" sz="1400" i="1" dirty="0"/>
              <a:t> </a:t>
            </a:r>
            <a:r>
              <a:rPr lang="ro-RO" sz="1400" i="1" dirty="0" err="1"/>
              <a:t>app</a:t>
            </a:r>
            <a:r>
              <a:rPr lang="ro-RO" sz="1400" i="1" dirty="0"/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sz="1400" i="1" dirty="0"/>
              <a:t>    </a:t>
            </a:r>
            <a:r>
              <a:rPr lang="en-US" sz="1400" i="1" dirty="0"/>
              <a:t>let</a:t>
            </a:r>
            <a:r>
              <a:rPr lang="ro-RO" sz="1400" i="1" dirty="0"/>
              <a:t> </a:t>
            </a:r>
            <a:r>
              <a:rPr lang="ro-RO" sz="1400" i="1" dirty="0" err="1"/>
              <a:t>raspuns</a:t>
            </a:r>
            <a:r>
              <a:rPr lang="ro-RO" sz="1400" i="1" dirty="0"/>
              <a:t> = </a:t>
            </a:r>
            <a:r>
              <a:rPr lang="ro-RO" sz="1400" b="1" i="1" dirty="0" err="1"/>
              <a:t>await</a:t>
            </a:r>
            <a:r>
              <a:rPr lang="ro-RO" sz="1400" i="1" dirty="0"/>
              <a:t> </a:t>
            </a:r>
            <a:r>
              <a:rPr lang="ro-RO" sz="1400" i="1" dirty="0" err="1"/>
              <a:t>fetch</a:t>
            </a:r>
            <a:r>
              <a:rPr lang="ro-RO" sz="1400" i="1" dirty="0"/>
              <a:t>('./</a:t>
            </a:r>
            <a:r>
              <a:rPr lang="ro-RO" sz="1400" i="1" dirty="0" err="1"/>
              <a:t>dateEU.json</a:t>
            </a:r>
            <a:r>
              <a:rPr lang="ro-RO" sz="1400" i="1" dirty="0"/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sz="1400" i="1" dirty="0"/>
              <a:t>    </a:t>
            </a:r>
            <a:r>
              <a:rPr lang="en-US" sz="1400" i="1" dirty="0"/>
              <a:t>let</a:t>
            </a:r>
            <a:r>
              <a:rPr lang="ro-RO" sz="1400" i="1" dirty="0"/>
              <a:t> </a:t>
            </a:r>
            <a:r>
              <a:rPr lang="ro-RO" sz="1400" i="1" dirty="0" err="1"/>
              <a:t>json</a:t>
            </a:r>
            <a:r>
              <a:rPr lang="ro-RO" sz="1400" i="1" dirty="0"/>
              <a:t> = </a:t>
            </a:r>
            <a:r>
              <a:rPr lang="ro-RO" sz="1400" b="1" i="1" dirty="0" err="1"/>
              <a:t>await</a:t>
            </a:r>
            <a:r>
              <a:rPr lang="ro-RO" sz="1400" i="1" dirty="0"/>
              <a:t> </a:t>
            </a:r>
            <a:r>
              <a:rPr lang="ro-RO" sz="1400" i="1" dirty="0" err="1"/>
              <a:t>raspuns.json</a:t>
            </a:r>
            <a:r>
              <a:rPr lang="ro-RO" sz="1400" i="1" dirty="0"/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sz="1400" i="1" dirty="0"/>
              <a:t>    console.log(</a:t>
            </a:r>
            <a:r>
              <a:rPr lang="ro-RO" sz="1400" i="1" dirty="0" err="1"/>
              <a:t>json</a:t>
            </a:r>
            <a:r>
              <a:rPr lang="ro-RO" sz="1400" i="1" dirty="0"/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sz="1400" i="1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sz="1400" i="1" dirty="0" err="1"/>
              <a:t>app</a:t>
            </a:r>
            <a:r>
              <a:rPr lang="ro-RO" sz="1400" i="1" dirty="0"/>
              <a:t>();</a:t>
            </a:r>
          </a:p>
          <a:p>
            <a:r>
              <a:rPr lang="ro-RO" sz="1800" dirty="0"/>
              <a:t>Resurse:</a:t>
            </a:r>
          </a:p>
          <a:p>
            <a:pPr lvl="1"/>
            <a:r>
              <a:rPr lang="en-US" sz="1600" dirty="0">
                <a:hlinkClick r:id="rId2"/>
              </a:rPr>
              <a:t>http://javascript.info/async</a:t>
            </a:r>
            <a:endParaRPr lang="en-US" sz="1600" dirty="0"/>
          </a:p>
          <a:p>
            <a:pPr lvl="1"/>
            <a:r>
              <a:rPr lang="en-US" sz="1600" dirty="0">
                <a:hlinkClick r:id="rId3"/>
              </a:rPr>
              <a:t>https://developer.mozilla.org/en-US/docs/Web/API/WindowOrWorkerGlobalScope/fetch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37849-DF83-4184-96DF-D0B7D4A1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9353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Imagine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1. </a:t>
            </a:r>
            <a:r>
              <a:rPr lang="en-US" sz="3600" dirty="0" err="1"/>
              <a:t>Modele</a:t>
            </a:r>
            <a:r>
              <a:rPr lang="en-US" sz="3600" dirty="0"/>
              <a:t> de </a:t>
            </a:r>
            <a:r>
              <a:rPr lang="en-US" sz="3600" dirty="0" err="1"/>
              <a:t>culoare</a:t>
            </a:r>
            <a:endParaRPr lang="ro-RO" sz="3600" dirty="0"/>
          </a:p>
          <a:p>
            <a:endParaRPr lang="en-US" sz="3600" dirty="0"/>
          </a:p>
          <a:p>
            <a:r>
              <a:rPr lang="en-US" sz="3600" dirty="0"/>
              <a:t>2. </a:t>
            </a:r>
            <a:r>
              <a:rPr lang="en-US" sz="3600" dirty="0" err="1"/>
              <a:t>Grafic</a:t>
            </a:r>
            <a:r>
              <a:rPr lang="ro-RO" sz="3600" dirty="0"/>
              <a:t>ă raster</a:t>
            </a:r>
          </a:p>
          <a:p>
            <a:endParaRPr lang="ro-RO" sz="3600" dirty="0"/>
          </a:p>
          <a:p>
            <a:r>
              <a:rPr lang="ro-RO" sz="3600" dirty="0"/>
              <a:t>3. Grafică vectorială</a:t>
            </a:r>
          </a:p>
          <a:p>
            <a:endParaRPr lang="ro-RO" sz="3600" dirty="0"/>
          </a:p>
          <a:p>
            <a:r>
              <a:rPr lang="ro-RO" sz="3600" dirty="0"/>
              <a:t>4. Animație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79F2A8-5F4E-4F3A-BBC1-941A5536173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936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CSS – Specificarea colorilor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Format hexazecimal:</a:t>
            </a:r>
          </a:p>
          <a:p>
            <a:pPr lvl="1"/>
            <a:r>
              <a:rPr lang="ro-RO" b="1" i="1" dirty="0"/>
              <a:t>#</a:t>
            </a:r>
            <a:r>
              <a:rPr lang="ro-RO" b="1" i="1" dirty="0" err="1"/>
              <a:t>rgb</a:t>
            </a:r>
            <a:r>
              <a:rPr lang="ro-RO" dirty="0"/>
              <a:t> sau </a:t>
            </a:r>
            <a:r>
              <a:rPr lang="ro-RO" b="1" i="1" dirty="0"/>
              <a:t>#</a:t>
            </a:r>
            <a:r>
              <a:rPr lang="ro-RO" b="1" i="1" dirty="0" err="1"/>
              <a:t>rrggbb</a:t>
            </a:r>
            <a:r>
              <a:rPr lang="ro-RO" i="1" dirty="0"/>
              <a:t> </a:t>
            </a:r>
          </a:p>
          <a:p>
            <a:pPr lvl="1"/>
            <a:r>
              <a:rPr lang="ro-RO" b="1" i="1" dirty="0" err="1"/>
              <a:t>r</a:t>
            </a:r>
            <a:r>
              <a:rPr lang="ro-RO" i="1" dirty="0" err="1"/>
              <a:t>,</a:t>
            </a:r>
            <a:r>
              <a:rPr lang="ro-RO" b="1" i="1" dirty="0" err="1"/>
              <a:t>g</a:t>
            </a:r>
            <a:r>
              <a:rPr lang="ro-RO" i="1" dirty="0" err="1"/>
              <a:t>,</a:t>
            </a:r>
            <a:r>
              <a:rPr lang="ro-RO" b="1" i="1" dirty="0" err="1"/>
              <a:t>b</a:t>
            </a:r>
            <a:r>
              <a:rPr lang="ro-RO" dirty="0"/>
              <a:t> sunt cifre în baza 16</a:t>
            </a:r>
          </a:p>
          <a:p>
            <a:r>
              <a:rPr lang="ro-RO" dirty="0"/>
              <a:t>Format RGB</a:t>
            </a:r>
          </a:p>
          <a:p>
            <a:pPr lvl="1"/>
            <a:r>
              <a:rPr lang="ro-RO" b="1" i="1" dirty="0" err="1"/>
              <a:t>rgb</a:t>
            </a:r>
            <a:r>
              <a:rPr lang="ro-RO" b="1" i="1" dirty="0"/>
              <a:t>(</a:t>
            </a:r>
            <a:r>
              <a:rPr lang="ro-RO" b="1" i="1" dirty="0" err="1"/>
              <a:t>red</a:t>
            </a:r>
            <a:r>
              <a:rPr lang="ro-RO" b="1" i="1" dirty="0"/>
              <a:t>, </a:t>
            </a:r>
            <a:r>
              <a:rPr lang="ro-RO" b="1" i="1" dirty="0" err="1"/>
              <a:t>green</a:t>
            </a:r>
            <a:r>
              <a:rPr lang="ro-RO" b="1" i="1" dirty="0"/>
              <a:t>, </a:t>
            </a:r>
            <a:r>
              <a:rPr lang="ro-RO" b="1" i="1" dirty="0" err="1"/>
              <a:t>blue</a:t>
            </a:r>
            <a:r>
              <a:rPr lang="ro-RO" b="1" i="1" dirty="0"/>
              <a:t>)</a:t>
            </a:r>
            <a:r>
              <a:rPr lang="ro-RO" dirty="0"/>
              <a:t> sau </a:t>
            </a:r>
            <a:r>
              <a:rPr lang="ro-RO" b="1" i="1" dirty="0" err="1"/>
              <a:t>rgba</a:t>
            </a:r>
            <a:r>
              <a:rPr lang="ro-RO" b="1" i="1" dirty="0"/>
              <a:t>(</a:t>
            </a:r>
            <a:r>
              <a:rPr lang="ro-RO" b="1" i="1" dirty="0" err="1"/>
              <a:t>red</a:t>
            </a:r>
            <a:r>
              <a:rPr lang="ro-RO" b="1" i="1" dirty="0"/>
              <a:t>, </a:t>
            </a:r>
            <a:r>
              <a:rPr lang="ro-RO" b="1" i="1" dirty="0" err="1"/>
              <a:t>green</a:t>
            </a:r>
            <a:r>
              <a:rPr lang="ro-RO" b="1" i="1" dirty="0"/>
              <a:t>, </a:t>
            </a:r>
            <a:r>
              <a:rPr lang="ro-RO" b="1" i="1" dirty="0" err="1"/>
              <a:t>blue</a:t>
            </a:r>
            <a:r>
              <a:rPr lang="ro-RO" b="1" i="1" dirty="0"/>
              <a:t>, </a:t>
            </a:r>
            <a:r>
              <a:rPr lang="ro-RO" b="1" i="1" dirty="0" err="1"/>
              <a:t>alpha</a:t>
            </a:r>
            <a:r>
              <a:rPr lang="ro-RO" b="1" i="1" dirty="0"/>
              <a:t>)</a:t>
            </a:r>
          </a:p>
          <a:p>
            <a:pPr lvl="1"/>
            <a:r>
              <a:rPr lang="ro-RO" b="1" i="1" dirty="0" err="1"/>
              <a:t>red</a:t>
            </a:r>
            <a:r>
              <a:rPr lang="ro-RO" b="1" i="1" dirty="0"/>
              <a:t>, </a:t>
            </a:r>
            <a:r>
              <a:rPr lang="ro-RO" b="1" i="1" dirty="0" err="1"/>
              <a:t>green</a:t>
            </a:r>
            <a:r>
              <a:rPr lang="ro-RO" b="1" i="1" dirty="0"/>
              <a:t>, </a:t>
            </a:r>
            <a:r>
              <a:rPr lang="ro-RO" b="1" i="1" dirty="0" err="1"/>
              <a:t>blue</a:t>
            </a:r>
            <a:r>
              <a:rPr lang="ro-RO" b="1" i="1" dirty="0"/>
              <a:t> </a:t>
            </a:r>
            <a:r>
              <a:rPr lang="ro-RO" i="1" dirty="0"/>
              <a:t>– </a:t>
            </a:r>
            <a:r>
              <a:rPr lang="ro-RO" dirty="0"/>
              <a:t>numere de la 0 la 255 sau procente</a:t>
            </a:r>
          </a:p>
          <a:p>
            <a:pPr lvl="1"/>
            <a:r>
              <a:rPr lang="ro-RO" b="1" i="1" dirty="0" err="1"/>
              <a:t>alpha</a:t>
            </a:r>
            <a:r>
              <a:rPr lang="ro-RO" dirty="0"/>
              <a:t> – număr între 0 – transparent și 1 – opac sau procent</a:t>
            </a:r>
          </a:p>
          <a:p>
            <a:r>
              <a:rPr lang="ro-RO" dirty="0"/>
              <a:t>Format HSL</a:t>
            </a:r>
          </a:p>
          <a:p>
            <a:pPr lvl="1"/>
            <a:r>
              <a:rPr lang="ro-RO" b="1" i="1" dirty="0" err="1"/>
              <a:t>hsl</a:t>
            </a:r>
            <a:r>
              <a:rPr lang="ro-RO" b="1" i="1" dirty="0"/>
              <a:t>(</a:t>
            </a:r>
            <a:r>
              <a:rPr lang="ro-RO" b="1" i="1" dirty="0" err="1"/>
              <a:t>hue</a:t>
            </a:r>
            <a:r>
              <a:rPr lang="ro-RO" b="1" i="1" dirty="0"/>
              <a:t>, </a:t>
            </a:r>
            <a:r>
              <a:rPr lang="ro-RO" b="1" i="1" dirty="0" err="1"/>
              <a:t>saturation</a:t>
            </a:r>
            <a:r>
              <a:rPr lang="ro-RO" b="1" i="1" dirty="0"/>
              <a:t>, </a:t>
            </a:r>
            <a:r>
              <a:rPr lang="ro-RO" b="1" i="1" dirty="0" err="1"/>
              <a:t>lightness</a:t>
            </a:r>
            <a:r>
              <a:rPr lang="ro-RO" b="1" i="1" dirty="0"/>
              <a:t>)</a:t>
            </a:r>
            <a:r>
              <a:rPr lang="ro-RO" dirty="0"/>
              <a:t> sau </a:t>
            </a:r>
            <a:r>
              <a:rPr lang="ro-RO" b="1" i="1" dirty="0" err="1"/>
              <a:t>hsla</a:t>
            </a:r>
            <a:r>
              <a:rPr lang="ro-RO" b="1" i="1" dirty="0"/>
              <a:t>(</a:t>
            </a:r>
            <a:r>
              <a:rPr lang="ro-RO" b="1" i="1" dirty="0" err="1"/>
              <a:t>hue</a:t>
            </a:r>
            <a:r>
              <a:rPr lang="ro-RO" b="1" i="1" dirty="0"/>
              <a:t>, </a:t>
            </a:r>
            <a:r>
              <a:rPr lang="ro-RO" b="1" i="1" dirty="0" err="1"/>
              <a:t>saturation</a:t>
            </a:r>
            <a:r>
              <a:rPr lang="ro-RO" b="1" i="1" dirty="0"/>
              <a:t>, </a:t>
            </a:r>
            <a:r>
              <a:rPr lang="ro-RO" b="1" i="1" dirty="0" err="1"/>
              <a:t>lightness</a:t>
            </a:r>
            <a:r>
              <a:rPr lang="en-US" b="1" i="1" dirty="0"/>
              <a:t>, alpha</a:t>
            </a:r>
            <a:r>
              <a:rPr lang="ro-RO" b="1" i="1" dirty="0"/>
              <a:t>)</a:t>
            </a:r>
          </a:p>
          <a:p>
            <a:pPr lvl="1"/>
            <a:r>
              <a:rPr lang="ro-RO" b="1" i="1" dirty="0" err="1"/>
              <a:t>hue</a:t>
            </a:r>
            <a:r>
              <a:rPr lang="ro-RO" b="1" i="1" dirty="0"/>
              <a:t> </a:t>
            </a:r>
            <a:r>
              <a:rPr lang="ro-RO" dirty="0"/>
              <a:t>–</a:t>
            </a:r>
            <a:r>
              <a:rPr lang="ro-RO" b="1" i="1" dirty="0"/>
              <a:t> </a:t>
            </a:r>
            <a:r>
              <a:rPr lang="ro-RO" dirty="0"/>
              <a:t>număr de la 0 la 360</a:t>
            </a:r>
          </a:p>
          <a:p>
            <a:pPr lvl="1"/>
            <a:r>
              <a:rPr lang="ro-RO" b="1" i="1" dirty="0" err="1"/>
              <a:t>saturation</a:t>
            </a:r>
            <a:r>
              <a:rPr lang="ro-RO" b="1" i="1" dirty="0"/>
              <a:t>, </a:t>
            </a:r>
            <a:r>
              <a:rPr lang="ro-RO" b="1" i="1" dirty="0" err="1"/>
              <a:t>lightness</a:t>
            </a:r>
            <a:r>
              <a:rPr lang="ro-RO" b="1" i="1" dirty="0"/>
              <a:t> </a:t>
            </a:r>
            <a:r>
              <a:rPr lang="ro-RO" i="1" dirty="0"/>
              <a:t>– </a:t>
            </a:r>
            <a:r>
              <a:rPr lang="ro-RO" dirty="0"/>
              <a:t>procente</a:t>
            </a:r>
          </a:p>
          <a:p>
            <a:pPr lvl="1"/>
            <a:r>
              <a:rPr lang="ro-RO" b="1" i="1" dirty="0" err="1"/>
              <a:t>alpha</a:t>
            </a:r>
            <a:r>
              <a:rPr lang="ro-RO" dirty="0"/>
              <a:t> – număr între 0 – transparent și 1 – opac sau procent</a:t>
            </a:r>
          </a:p>
          <a:p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324" y="1846263"/>
            <a:ext cx="2358039" cy="44502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590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Elementul </a:t>
            </a:r>
            <a:r>
              <a:rPr lang="ro-RO" b="1" dirty="0" err="1"/>
              <a:t>canvas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/>
              <a:t>HTML</a:t>
            </a:r>
            <a:r>
              <a:rPr lang="en-US" sz="2800" dirty="0"/>
              <a:t> – </a:t>
            </a:r>
            <a:r>
              <a:rPr lang="en-US" sz="2800" dirty="0" err="1"/>
              <a:t>includere</a:t>
            </a:r>
            <a:r>
              <a:rPr lang="en-US" sz="2800" dirty="0"/>
              <a:t> </a:t>
            </a:r>
            <a:r>
              <a:rPr lang="ro-RO" sz="2800" dirty="0"/>
              <a:t>în document:</a:t>
            </a:r>
            <a:endParaRPr lang="en-US" sz="2800" dirty="0"/>
          </a:p>
          <a:p>
            <a:r>
              <a:rPr lang="en-US" sz="2400" dirty="0">
                <a:solidFill>
                  <a:srgbClr val="999999"/>
                </a:solidFill>
              </a:rPr>
              <a:t>&lt;</a:t>
            </a:r>
            <a:r>
              <a:rPr lang="en-US" sz="2400" dirty="0">
                <a:solidFill>
                  <a:srgbClr val="990055"/>
                </a:solidFill>
              </a:rPr>
              <a:t>canvas </a:t>
            </a:r>
            <a:r>
              <a:rPr lang="en-US" sz="2400" dirty="0">
                <a:solidFill>
                  <a:srgbClr val="669900"/>
                </a:solidFill>
              </a:rPr>
              <a:t>id</a:t>
            </a:r>
            <a:r>
              <a:rPr lang="en-US" sz="2400" dirty="0">
                <a:solidFill>
                  <a:srgbClr val="999999"/>
                </a:solidFill>
              </a:rPr>
              <a:t>= "</a:t>
            </a:r>
            <a:r>
              <a:rPr lang="ro-RO" sz="2400" dirty="0">
                <a:solidFill>
                  <a:srgbClr val="0077AA"/>
                </a:solidFill>
              </a:rPr>
              <a:t>test</a:t>
            </a:r>
            <a:r>
              <a:rPr lang="en-US" sz="2400" dirty="0">
                <a:solidFill>
                  <a:srgbClr val="999999"/>
                </a:solidFill>
              </a:rPr>
              <a:t>"</a:t>
            </a:r>
            <a:r>
              <a:rPr lang="en-US" sz="2400" dirty="0">
                <a:solidFill>
                  <a:srgbClr val="990055"/>
                </a:solidFill>
              </a:rPr>
              <a:t> </a:t>
            </a:r>
            <a:r>
              <a:rPr lang="en-US" sz="2400" dirty="0">
                <a:solidFill>
                  <a:srgbClr val="669900"/>
                </a:solidFill>
              </a:rPr>
              <a:t>width</a:t>
            </a:r>
            <a:r>
              <a:rPr lang="en-US" sz="2400" dirty="0">
                <a:solidFill>
                  <a:srgbClr val="999999"/>
                </a:solidFill>
              </a:rPr>
              <a:t>= "</a:t>
            </a:r>
            <a:r>
              <a:rPr lang="ro-RO" sz="2400" dirty="0">
                <a:solidFill>
                  <a:srgbClr val="0077AA"/>
                </a:solidFill>
              </a:rPr>
              <a:t>25</a:t>
            </a:r>
            <a:r>
              <a:rPr lang="en-US" sz="2400" dirty="0">
                <a:solidFill>
                  <a:srgbClr val="0077AA"/>
                </a:solidFill>
              </a:rPr>
              <a:t>0</a:t>
            </a:r>
            <a:r>
              <a:rPr lang="en-US" sz="2400" dirty="0">
                <a:solidFill>
                  <a:srgbClr val="999999"/>
                </a:solidFill>
              </a:rPr>
              <a:t>"</a:t>
            </a:r>
            <a:r>
              <a:rPr lang="en-US" sz="2400" dirty="0">
                <a:solidFill>
                  <a:srgbClr val="990055"/>
                </a:solidFill>
              </a:rPr>
              <a:t> </a:t>
            </a:r>
            <a:r>
              <a:rPr lang="en-US" sz="2400" dirty="0">
                <a:solidFill>
                  <a:srgbClr val="669900"/>
                </a:solidFill>
              </a:rPr>
              <a:t>height</a:t>
            </a:r>
            <a:r>
              <a:rPr lang="en-US" sz="2400" dirty="0">
                <a:solidFill>
                  <a:srgbClr val="999999"/>
                </a:solidFill>
              </a:rPr>
              <a:t>="</a:t>
            </a:r>
            <a:r>
              <a:rPr lang="en-US" sz="2400" dirty="0">
                <a:solidFill>
                  <a:srgbClr val="0077AA"/>
                </a:solidFill>
              </a:rPr>
              <a:t>150</a:t>
            </a:r>
            <a:r>
              <a:rPr lang="en-US" sz="2400" dirty="0">
                <a:solidFill>
                  <a:srgbClr val="999999"/>
                </a:solidFill>
              </a:rPr>
              <a:t>"&gt;&lt;/</a:t>
            </a:r>
            <a:r>
              <a:rPr lang="en-US" sz="2400" dirty="0">
                <a:solidFill>
                  <a:srgbClr val="990055"/>
                </a:solidFill>
              </a:rPr>
              <a:t>canvas</a:t>
            </a:r>
            <a:r>
              <a:rPr lang="en-US" sz="2400" dirty="0">
                <a:solidFill>
                  <a:srgbClr val="999999"/>
                </a:solidFill>
              </a:rPr>
              <a:t>&gt;</a:t>
            </a:r>
          </a:p>
          <a:p>
            <a:r>
              <a:rPr lang="en-US" sz="2800" dirty="0"/>
              <a:t>JavaScript</a:t>
            </a:r>
            <a:r>
              <a:rPr lang="ro-RO" sz="2800" dirty="0"/>
              <a:t> – obținere referință context grafic:</a:t>
            </a:r>
          </a:p>
          <a:p>
            <a:pPr>
              <a:spcBef>
                <a:spcPts val="0"/>
              </a:spcBef>
            </a:pPr>
            <a:r>
              <a:rPr lang="ro-RO" sz="2400" dirty="0">
                <a:solidFill>
                  <a:srgbClr val="999999"/>
                </a:solidFill>
              </a:rPr>
              <a:t>// obținere obiect </a:t>
            </a:r>
            <a:r>
              <a:rPr lang="ro-RO" sz="2400" dirty="0" err="1">
                <a:solidFill>
                  <a:srgbClr val="999999"/>
                </a:solidFill>
              </a:rPr>
              <a:t>HTMLCanvasElement</a:t>
            </a:r>
            <a:r>
              <a:rPr lang="ro-RO" sz="2400" dirty="0">
                <a:solidFill>
                  <a:srgbClr val="999999"/>
                </a:solidFill>
              </a:rPr>
              <a:t> din DOM</a:t>
            </a:r>
            <a:endParaRPr lang="ro-RO" sz="2400" dirty="0">
              <a:solidFill>
                <a:srgbClr val="0077AA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0077AA"/>
                </a:solidFill>
              </a:rPr>
              <a:t>var</a:t>
            </a:r>
            <a:r>
              <a:rPr lang="en-US" sz="2400" dirty="0"/>
              <a:t> canvas </a:t>
            </a:r>
            <a:r>
              <a:rPr lang="en-US" sz="2400" dirty="0">
                <a:solidFill>
                  <a:srgbClr val="A67F59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 err="1"/>
              <a:t>document</a:t>
            </a:r>
            <a:r>
              <a:rPr lang="en-US" sz="2400" dirty="0" err="1">
                <a:solidFill>
                  <a:srgbClr val="999999"/>
                </a:solidFill>
              </a:rPr>
              <a:t>.</a:t>
            </a:r>
            <a:r>
              <a:rPr lang="en-US" sz="2400" dirty="0" err="1">
                <a:solidFill>
                  <a:srgbClr val="DD4A68"/>
                </a:solidFill>
              </a:rPr>
              <a:t>querySelector</a:t>
            </a:r>
            <a:r>
              <a:rPr lang="en-US" sz="2400" dirty="0">
                <a:solidFill>
                  <a:srgbClr val="999999"/>
                </a:solidFill>
              </a:rPr>
              <a:t>(</a:t>
            </a:r>
            <a:r>
              <a:rPr lang="en-US" sz="2400" dirty="0">
                <a:solidFill>
                  <a:srgbClr val="669900"/>
                </a:solidFill>
              </a:rPr>
              <a:t>‘#t</a:t>
            </a:r>
            <a:r>
              <a:rPr lang="ro-RO" sz="2400" dirty="0">
                <a:solidFill>
                  <a:srgbClr val="669900"/>
                </a:solidFill>
              </a:rPr>
              <a:t>est</a:t>
            </a:r>
            <a:r>
              <a:rPr lang="en-US" sz="2400" dirty="0">
                <a:solidFill>
                  <a:srgbClr val="669900"/>
                </a:solidFill>
              </a:rPr>
              <a:t>'</a:t>
            </a:r>
            <a:r>
              <a:rPr lang="en-US" sz="2400" dirty="0">
                <a:solidFill>
                  <a:srgbClr val="999999"/>
                </a:solidFill>
              </a:rPr>
              <a:t>);</a:t>
            </a:r>
            <a:r>
              <a:rPr lang="en-US" sz="2400" dirty="0"/>
              <a:t> </a:t>
            </a:r>
            <a:r>
              <a:rPr lang="ro-RO" sz="2400" dirty="0"/>
              <a:t> </a:t>
            </a:r>
          </a:p>
          <a:p>
            <a:r>
              <a:rPr lang="en-US" sz="2400" dirty="0" err="1">
                <a:solidFill>
                  <a:srgbClr val="0077AA"/>
                </a:solidFill>
              </a:rPr>
              <a:t>var</a:t>
            </a:r>
            <a:r>
              <a:rPr lang="en-US" sz="2400" dirty="0">
                <a:solidFill>
                  <a:srgbClr val="0077AA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w = </a:t>
            </a:r>
            <a:r>
              <a:rPr lang="en-US" sz="2400" dirty="0" err="1">
                <a:solidFill>
                  <a:schemeClr val="tx1"/>
                </a:solidFill>
              </a:rPr>
              <a:t>canvas.</a:t>
            </a:r>
            <a:r>
              <a:rPr lang="en-US" sz="2400" b="1" dirty="0" err="1">
                <a:solidFill>
                  <a:srgbClr val="DD4A68"/>
                </a:solidFill>
              </a:rPr>
              <a:t>width</a:t>
            </a:r>
            <a:r>
              <a:rPr lang="en-US" sz="2400" dirty="0">
                <a:solidFill>
                  <a:schemeClr val="tx1"/>
                </a:solidFill>
              </a:rPr>
              <a:t>, h = </a:t>
            </a:r>
            <a:r>
              <a:rPr lang="en-US" sz="2400" dirty="0" err="1">
                <a:solidFill>
                  <a:schemeClr val="tx1"/>
                </a:solidFill>
              </a:rPr>
              <a:t>canvas.</a:t>
            </a:r>
            <a:r>
              <a:rPr lang="en-US" sz="2400" b="1" dirty="0" err="1">
                <a:solidFill>
                  <a:srgbClr val="DD4A68"/>
                </a:solidFill>
              </a:rPr>
              <a:t>height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ro-RO" sz="2400" dirty="0">
                <a:solidFill>
                  <a:srgbClr val="999999"/>
                </a:solidFill>
              </a:rPr>
              <a:t>// obținere context grafic (obiect de tip CanvasRenderingContext2D)</a:t>
            </a:r>
            <a:endParaRPr lang="ro-RO" sz="2400" dirty="0">
              <a:solidFill>
                <a:srgbClr val="0077AA"/>
              </a:solidFill>
            </a:endParaRPr>
          </a:p>
          <a:p>
            <a:r>
              <a:rPr lang="en-US" sz="2400" dirty="0" err="1">
                <a:solidFill>
                  <a:srgbClr val="0077AA"/>
                </a:solidFill>
              </a:rPr>
              <a:t>var</a:t>
            </a:r>
            <a:r>
              <a:rPr lang="en-US" sz="2400" dirty="0"/>
              <a:t> </a:t>
            </a:r>
            <a:r>
              <a:rPr lang="en-US" sz="2400" dirty="0" err="1"/>
              <a:t>ctx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A67F59"/>
                </a:solidFill>
              </a:rPr>
              <a:t>=</a:t>
            </a:r>
            <a:r>
              <a:rPr lang="en-US" sz="2400" dirty="0"/>
              <a:t> </a:t>
            </a:r>
            <a:r>
              <a:rPr lang="en-US" sz="2400" dirty="0" err="1"/>
              <a:t>canvas</a:t>
            </a:r>
            <a:r>
              <a:rPr lang="en-US" sz="2400" dirty="0" err="1">
                <a:solidFill>
                  <a:srgbClr val="999999"/>
                </a:solidFill>
              </a:rPr>
              <a:t>.</a:t>
            </a:r>
            <a:r>
              <a:rPr lang="en-US" sz="2400" b="1" dirty="0" err="1">
                <a:solidFill>
                  <a:srgbClr val="DD4A68"/>
                </a:solidFill>
              </a:rPr>
              <a:t>getContext</a:t>
            </a:r>
            <a:r>
              <a:rPr lang="en-US" sz="2400" dirty="0">
                <a:solidFill>
                  <a:srgbClr val="999999"/>
                </a:solidFill>
              </a:rPr>
              <a:t>(</a:t>
            </a:r>
            <a:r>
              <a:rPr lang="en-US" sz="2400" b="1" dirty="0">
                <a:solidFill>
                  <a:srgbClr val="669900"/>
                </a:solidFill>
              </a:rPr>
              <a:t>'2d</a:t>
            </a:r>
            <a:r>
              <a:rPr lang="en-US" sz="2400" dirty="0">
                <a:solidFill>
                  <a:srgbClr val="669900"/>
                </a:solidFill>
              </a:rPr>
              <a:t>'</a:t>
            </a:r>
            <a:r>
              <a:rPr lang="en-US" sz="2400" dirty="0">
                <a:solidFill>
                  <a:srgbClr val="999999"/>
                </a:solidFill>
              </a:rPr>
              <a:t>);</a:t>
            </a:r>
            <a:r>
              <a:rPr lang="ro-RO" sz="2400" dirty="0">
                <a:solidFill>
                  <a:srgbClr val="999999"/>
                </a:solidFill>
              </a:rPr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</a:t>
            </a:r>
            <a:r>
              <a:rPr lang="ro-RO" b="1" dirty="0" err="1"/>
              <a:t>anvas</a:t>
            </a:r>
            <a:r>
              <a:rPr lang="en-US" dirty="0"/>
              <a:t> – </a:t>
            </a:r>
            <a:r>
              <a:rPr lang="ro-RO" dirty="0"/>
              <a:t>Modalități d</a:t>
            </a:r>
            <a:r>
              <a:rPr lang="en-US" dirty="0" err="1"/>
              <a:t>esenare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Desenare</a:t>
            </a:r>
            <a:r>
              <a:rPr lang="en-US" sz="2800" dirty="0"/>
              <a:t> direct</a:t>
            </a:r>
            <a:r>
              <a:rPr lang="ro-RO" sz="2800" dirty="0"/>
              <a:t>ă – dreptunghiuri:</a:t>
            </a:r>
          </a:p>
          <a:p>
            <a:pPr lvl="1"/>
            <a:r>
              <a:rPr lang="en-US" sz="2400" i="1" dirty="0" err="1"/>
              <a:t>fillRect</a:t>
            </a:r>
            <a:r>
              <a:rPr lang="en-US" sz="2400" i="1" dirty="0"/>
              <a:t>(x, y, width, height)</a:t>
            </a:r>
            <a:r>
              <a:rPr lang="ro-RO" sz="2400" dirty="0"/>
              <a:t> – umplere suprafață</a:t>
            </a:r>
            <a:endParaRPr lang="en-US" sz="2400" dirty="0"/>
          </a:p>
          <a:p>
            <a:pPr lvl="1"/>
            <a:r>
              <a:rPr lang="en-US" sz="2400" i="1" dirty="0" err="1"/>
              <a:t>strokeRect</a:t>
            </a:r>
            <a:r>
              <a:rPr lang="en-US" sz="2400" i="1" dirty="0"/>
              <a:t>(x, y, width, height)</a:t>
            </a:r>
            <a:r>
              <a:rPr lang="ro-RO" sz="2400" dirty="0"/>
              <a:t> – desenare contur</a:t>
            </a:r>
            <a:endParaRPr lang="en-US" sz="2400" dirty="0"/>
          </a:p>
          <a:p>
            <a:r>
              <a:rPr lang="ro-RO" sz="2800" dirty="0"/>
              <a:t>Desenare folosind căi:</a:t>
            </a:r>
          </a:p>
          <a:p>
            <a:pPr lvl="1"/>
            <a:r>
              <a:rPr lang="en-US" sz="2400" b="1" i="1" dirty="0" err="1"/>
              <a:t>beginPath</a:t>
            </a:r>
            <a:r>
              <a:rPr lang="en-US" sz="2400" b="1" i="1" dirty="0"/>
              <a:t>()</a:t>
            </a:r>
            <a:r>
              <a:rPr lang="ro-RO" sz="2400" dirty="0"/>
              <a:t> – deschide o cale nouă</a:t>
            </a:r>
            <a:r>
              <a:rPr lang="en-US" sz="2400" dirty="0"/>
              <a:t> (</a:t>
            </a:r>
            <a:r>
              <a:rPr lang="ro-RO" sz="2400" dirty="0"/>
              <a:t>șterge lista)</a:t>
            </a:r>
          </a:p>
          <a:p>
            <a:pPr lvl="1"/>
            <a:r>
              <a:rPr lang="ro-RO" sz="2400" dirty="0"/>
              <a:t>instrucțiuni de desenare / poziționare</a:t>
            </a:r>
          </a:p>
          <a:p>
            <a:pPr lvl="1"/>
            <a:r>
              <a:rPr lang="ro-RO" sz="2400" dirty="0"/>
              <a:t>opțional </a:t>
            </a:r>
            <a:r>
              <a:rPr lang="ro-RO" sz="2400" i="1" dirty="0" err="1"/>
              <a:t>closePath</a:t>
            </a:r>
            <a:r>
              <a:rPr lang="ro-RO" sz="2400" i="1" dirty="0"/>
              <a:t>()</a:t>
            </a:r>
            <a:r>
              <a:rPr lang="ro-RO" sz="2400" dirty="0"/>
              <a:t> – închide calea (unește cu punctul de început)</a:t>
            </a:r>
          </a:p>
          <a:p>
            <a:pPr lvl="1"/>
            <a:r>
              <a:rPr lang="ro-RO" sz="2400" b="1" i="1" dirty="0" err="1"/>
              <a:t>fill</a:t>
            </a:r>
            <a:r>
              <a:rPr lang="ro-RO" sz="2400" b="1" i="1" dirty="0"/>
              <a:t>()</a:t>
            </a:r>
            <a:r>
              <a:rPr lang="ro-RO" sz="2400" dirty="0"/>
              <a:t> – umple calea și / sau </a:t>
            </a:r>
            <a:r>
              <a:rPr lang="ro-RO" sz="2400" b="1" i="1" dirty="0" err="1"/>
              <a:t>stroke</a:t>
            </a:r>
            <a:r>
              <a:rPr lang="ro-RO" sz="2400" b="1" i="1" dirty="0"/>
              <a:t>()</a:t>
            </a:r>
            <a:r>
              <a:rPr lang="ro-RO" sz="2400" b="1" dirty="0"/>
              <a:t> </a:t>
            </a:r>
            <a:r>
              <a:rPr lang="ro-RO" sz="2400" dirty="0"/>
              <a:t>– desenează liniile</a:t>
            </a:r>
            <a:endParaRPr lang="en-US" sz="2400" dirty="0"/>
          </a:p>
        </p:txBody>
      </p:sp>
      <p:pic>
        <p:nvPicPr>
          <p:cNvPr id="67586" name="Picture 2" descr="https://mdn.mozillademos.org/files/224/Canvas_default_gri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2796" y="1922797"/>
            <a:ext cx="2095500" cy="2095501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</a:t>
            </a:r>
            <a:r>
              <a:rPr lang="ro-RO" b="1" dirty="0" err="1"/>
              <a:t>anvas</a:t>
            </a:r>
            <a:r>
              <a:rPr lang="en-US" dirty="0"/>
              <a:t> – </a:t>
            </a:r>
            <a:r>
              <a:rPr lang="ro-RO" dirty="0"/>
              <a:t>Instrucțiuni d</a:t>
            </a:r>
            <a:r>
              <a:rPr lang="en-US" dirty="0" err="1"/>
              <a:t>esenare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 dirty="0"/>
              <a:t>Deplasare:</a:t>
            </a:r>
          </a:p>
          <a:p>
            <a:r>
              <a:rPr lang="en-US" i="1" dirty="0" err="1"/>
              <a:t>moveTo</a:t>
            </a:r>
            <a:r>
              <a:rPr lang="en-US" i="1" dirty="0"/>
              <a:t>(</a:t>
            </a:r>
            <a:r>
              <a:rPr lang="en-US" i="1" dirty="0" err="1"/>
              <a:t>x,y</a:t>
            </a:r>
            <a:r>
              <a:rPr lang="en-US" i="1" dirty="0"/>
              <a:t>)</a:t>
            </a:r>
            <a:r>
              <a:rPr lang="ro-RO" dirty="0"/>
              <a:t> – modifică poziția curentă</a:t>
            </a:r>
          </a:p>
          <a:p>
            <a:r>
              <a:rPr lang="ro-RO" b="1" dirty="0"/>
              <a:t>Desenare:</a:t>
            </a:r>
            <a:endParaRPr lang="en-US" b="1" dirty="0"/>
          </a:p>
          <a:p>
            <a:r>
              <a:rPr lang="en-US" i="1" dirty="0" err="1"/>
              <a:t>lineTo</a:t>
            </a:r>
            <a:r>
              <a:rPr lang="en-US" i="1" dirty="0"/>
              <a:t>(x, y)</a:t>
            </a:r>
            <a:r>
              <a:rPr lang="ro-RO" i="1" dirty="0"/>
              <a:t> </a:t>
            </a:r>
            <a:r>
              <a:rPr lang="ro-RO" dirty="0"/>
              <a:t>– adaugă o linie de la poziția curentă la punctul specificat</a:t>
            </a:r>
            <a:endParaRPr lang="en-US" dirty="0"/>
          </a:p>
          <a:p>
            <a:r>
              <a:rPr lang="en-US" i="1" dirty="0" err="1"/>
              <a:t>rect</a:t>
            </a:r>
            <a:r>
              <a:rPr lang="en-US" i="1" dirty="0"/>
              <a:t>(x, y, width, height)</a:t>
            </a:r>
            <a:r>
              <a:rPr lang="ro-RO" i="1" dirty="0"/>
              <a:t> </a:t>
            </a:r>
            <a:r>
              <a:rPr lang="ro-RO" dirty="0"/>
              <a:t>– adaugă un dreptunghi</a:t>
            </a:r>
            <a:endParaRPr lang="en-US" dirty="0"/>
          </a:p>
          <a:p>
            <a:r>
              <a:rPr lang="en-US" i="1" dirty="0"/>
              <a:t>arc(x, y, radius, </a:t>
            </a:r>
            <a:r>
              <a:rPr lang="en-US" i="1" dirty="0" err="1"/>
              <a:t>startAngle</a:t>
            </a:r>
            <a:r>
              <a:rPr lang="en-US" i="1" dirty="0"/>
              <a:t>, </a:t>
            </a:r>
            <a:r>
              <a:rPr lang="en-US" i="1" dirty="0" err="1"/>
              <a:t>endAngle</a:t>
            </a:r>
            <a:r>
              <a:rPr lang="en-US" i="1" dirty="0"/>
              <a:t>, anticlockwise)</a:t>
            </a:r>
            <a:r>
              <a:rPr lang="ro-RO" i="1" dirty="0"/>
              <a:t> </a:t>
            </a:r>
            <a:r>
              <a:rPr lang="ro-RO" dirty="0"/>
              <a:t>– adaugă un arc de cerc</a:t>
            </a:r>
            <a:endParaRPr lang="en-US" dirty="0"/>
          </a:p>
          <a:p>
            <a:r>
              <a:rPr lang="ro-RO" b="1" dirty="0"/>
              <a:t>Desenare text:</a:t>
            </a:r>
            <a:r>
              <a:rPr lang="ro-RO" dirty="0"/>
              <a:t> </a:t>
            </a:r>
            <a:r>
              <a:rPr lang="ro-RO" b="1" i="1" dirty="0" err="1"/>
              <a:t>fillText</a:t>
            </a:r>
            <a:r>
              <a:rPr lang="ro-RO" i="1" dirty="0"/>
              <a:t>(</a:t>
            </a:r>
            <a:r>
              <a:rPr lang="ro-RO" i="1" dirty="0" err="1"/>
              <a:t>string</a:t>
            </a:r>
            <a:r>
              <a:rPr lang="ro-RO" i="1" dirty="0"/>
              <a:t>, x, y)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o-RO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Multimedia în </a:t>
            </a:r>
            <a:r>
              <a:rPr lang="ro-RO" b="1">
                <a:solidFill>
                  <a:schemeClr val="tx1">
                    <a:lumMod val="75000"/>
                    <a:lumOff val="25000"/>
                  </a:schemeClr>
                </a:solidFill>
              </a:rPr>
              <a:t>context WEB</a:t>
            </a:r>
            <a:endParaRPr lang="ro-R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o-RO" altLang="ro-RO" sz="2800" dirty="0"/>
              <a:t>Se dezvoltă odată cu apariția standardului HTML5</a:t>
            </a:r>
          </a:p>
          <a:p>
            <a:pPr>
              <a:lnSpc>
                <a:spcPct val="80000"/>
              </a:lnSpc>
            </a:pPr>
            <a:r>
              <a:rPr lang="ro-RO" altLang="ro-RO" sz="2800" dirty="0"/>
              <a:t>Elemente multimedia suportate</a:t>
            </a:r>
          </a:p>
          <a:p>
            <a:pPr lvl="1">
              <a:lnSpc>
                <a:spcPct val="80000"/>
              </a:lnSpc>
            </a:pPr>
            <a:r>
              <a:rPr lang="ro-RO" altLang="ro-RO" sz="2400" dirty="0"/>
              <a:t>Text</a:t>
            </a:r>
          </a:p>
          <a:p>
            <a:pPr lvl="1">
              <a:lnSpc>
                <a:spcPct val="80000"/>
              </a:lnSpc>
            </a:pPr>
            <a:r>
              <a:rPr lang="ro-RO" altLang="ro-RO" sz="2400" dirty="0"/>
              <a:t>Imagini</a:t>
            </a:r>
          </a:p>
          <a:p>
            <a:pPr lvl="1">
              <a:lnSpc>
                <a:spcPct val="80000"/>
              </a:lnSpc>
            </a:pPr>
            <a:r>
              <a:rPr lang="ro-RO" altLang="ro-RO" sz="2400" dirty="0"/>
              <a:t>Animație</a:t>
            </a:r>
          </a:p>
          <a:p>
            <a:pPr lvl="1">
              <a:lnSpc>
                <a:spcPct val="80000"/>
              </a:lnSpc>
            </a:pPr>
            <a:r>
              <a:rPr lang="ro-RO" altLang="ro-RO" sz="2400" dirty="0"/>
              <a:t>Grafică raster – elementul </a:t>
            </a:r>
            <a:r>
              <a:rPr lang="ro-RO" altLang="ro-RO" sz="2400" i="1" dirty="0" err="1"/>
              <a:t>canvas</a:t>
            </a:r>
            <a:endParaRPr lang="ro-RO" altLang="ro-RO" sz="2400" i="1" dirty="0"/>
          </a:p>
          <a:p>
            <a:pPr lvl="1">
              <a:lnSpc>
                <a:spcPct val="80000"/>
              </a:lnSpc>
            </a:pPr>
            <a:r>
              <a:rPr lang="ro-RO" altLang="ro-RO" sz="2400" dirty="0"/>
              <a:t>Grafică vectorială – SVG</a:t>
            </a:r>
          </a:p>
          <a:p>
            <a:pPr lvl="1">
              <a:lnSpc>
                <a:spcPct val="80000"/>
              </a:lnSpc>
            </a:pPr>
            <a:r>
              <a:rPr lang="ro-RO" altLang="ro-RO" sz="2400" dirty="0"/>
              <a:t>Sunet – elementul </a:t>
            </a:r>
            <a:r>
              <a:rPr lang="ro-RO" altLang="ro-RO" sz="2400" i="1" dirty="0"/>
              <a:t>audio</a:t>
            </a:r>
            <a:r>
              <a:rPr lang="en-US" altLang="ro-RO" sz="2400" i="1" dirty="0"/>
              <a:t> + Web Audio API</a:t>
            </a:r>
            <a:endParaRPr lang="ro-RO" altLang="ro-RO" sz="2400" i="1" dirty="0"/>
          </a:p>
          <a:p>
            <a:pPr lvl="1">
              <a:lnSpc>
                <a:spcPct val="80000"/>
              </a:lnSpc>
            </a:pPr>
            <a:r>
              <a:rPr lang="ro-RO" altLang="ro-RO" sz="2400" dirty="0"/>
              <a:t>Video – elementul </a:t>
            </a:r>
            <a:r>
              <a:rPr lang="ro-RO" altLang="ro-RO" sz="2400" i="1" dirty="0"/>
              <a:t>video</a:t>
            </a:r>
          </a:p>
          <a:p>
            <a:pPr lvl="1">
              <a:lnSpc>
                <a:spcPct val="80000"/>
              </a:lnSpc>
            </a:pPr>
            <a:r>
              <a:rPr lang="ro-RO" altLang="ro-RO" sz="2400" dirty="0"/>
              <a:t>Grafică 3D – WebGL</a:t>
            </a:r>
          </a:p>
          <a:p>
            <a:pPr>
              <a:lnSpc>
                <a:spcPct val="80000"/>
              </a:lnSpc>
            </a:pPr>
            <a:r>
              <a:rPr lang="ro-RO" altLang="ro-RO" sz="2600" dirty="0"/>
              <a:t>Avantaje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</a:t>
            </a:r>
            <a:r>
              <a:rPr lang="ro-RO" b="1" dirty="0" err="1"/>
              <a:t>anvas</a:t>
            </a:r>
            <a:r>
              <a:rPr lang="en-US" dirty="0"/>
              <a:t> – </a:t>
            </a:r>
            <a:r>
              <a:rPr lang="ro-RO" dirty="0"/>
              <a:t>Atribute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400" dirty="0"/>
              <a:t>Salvare și restaurare atribute context folosind stiva: </a:t>
            </a:r>
            <a:r>
              <a:rPr lang="ro-RO" sz="2400" b="1" i="1" dirty="0" err="1"/>
              <a:t>save</a:t>
            </a:r>
            <a:r>
              <a:rPr lang="ro-RO" sz="2400" b="1" i="1" dirty="0"/>
              <a:t>()</a:t>
            </a:r>
            <a:r>
              <a:rPr lang="ro-RO" sz="2400" dirty="0"/>
              <a:t> și </a:t>
            </a:r>
            <a:r>
              <a:rPr lang="ro-RO" sz="2400" b="1" i="1" dirty="0" err="1"/>
              <a:t>restore</a:t>
            </a:r>
            <a:r>
              <a:rPr lang="ro-RO" sz="2400" b="1" i="1" dirty="0"/>
              <a:t>()</a:t>
            </a:r>
          </a:p>
          <a:p>
            <a:r>
              <a:rPr lang="ro-RO" sz="2400" dirty="0"/>
              <a:t>Atribute:</a:t>
            </a:r>
          </a:p>
          <a:p>
            <a:pPr lvl="1"/>
            <a:r>
              <a:rPr lang="ro-RO" sz="2000" i="1" dirty="0" err="1"/>
              <a:t>fillStyle</a:t>
            </a:r>
            <a:r>
              <a:rPr lang="ro-RO" sz="2000" dirty="0"/>
              <a:t> sau </a:t>
            </a:r>
            <a:r>
              <a:rPr lang="ro-RO" sz="2000" i="1" dirty="0" err="1"/>
              <a:t>strokeStyle</a:t>
            </a:r>
            <a:r>
              <a:rPr lang="ro-RO" sz="2000" dirty="0"/>
              <a:t> = </a:t>
            </a:r>
            <a:r>
              <a:rPr lang="en-US" sz="2000" dirty="0"/>
              <a:t>“</a:t>
            </a:r>
            <a:r>
              <a:rPr lang="ro-RO" sz="2000" dirty="0"/>
              <a:t>culoare</a:t>
            </a:r>
            <a:r>
              <a:rPr lang="en-US" sz="2000" dirty="0"/>
              <a:t>”</a:t>
            </a:r>
            <a:r>
              <a:rPr lang="ro-RO" sz="2000" dirty="0"/>
              <a:t> – modifică culoarea de desenare</a:t>
            </a:r>
          </a:p>
          <a:p>
            <a:pPr lvl="2"/>
            <a:r>
              <a:rPr lang="en-US" sz="1600" i="1" dirty="0" err="1"/>
              <a:t>ctx.fillStyle</a:t>
            </a:r>
            <a:r>
              <a:rPr lang="en-US" sz="1600" i="1" dirty="0"/>
              <a:t> = "#FFA500";</a:t>
            </a:r>
            <a:endParaRPr lang="ro-RO" sz="1600" i="1" dirty="0"/>
          </a:p>
          <a:p>
            <a:pPr lvl="2"/>
            <a:r>
              <a:rPr lang="en-US" sz="1600" i="1" dirty="0" err="1"/>
              <a:t>ctx</a:t>
            </a:r>
            <a:r>
              <a:rPr lang="en-US" sz="1600" i="1" dirty="0"/>
              <a:t>.</a:t>
            </a:r>
            <a:r>
              <a:rPr lang="ro-RO" sz="1600" i="1" dirty="0" err="1"/>
              <a:t>stroke</a:t>
            </a:r>
            <a:r>
              <a:rPr lang="en-US" sz="1600" i="1" dirty="0"/>
              <a:t>Style = "</a:t>
            </a:r>
            <a:r>
              <a:rPr lang="en-US" sz="1600" i="1" dirty="0" err="1"/>
              <a:t>rgba</a:t>
            </a:r>
            <a:r>
              <a:rPr lang="en-US" sz="1600" i="1" dirty="0"/>
              <a:t>(255,165,0,1)";</a:t>
            </a:r>
            <a:endParaRPr lang="ro-RO" sz="1600" i="1" dirty="0"/>
          </a:p>
          <a:p>
            <a:pPr lvl="1"/>
            <a:r>
              <a:rPr lang="ro-RO" sz="2000" i="1" dirty="0" err="1"/>
              <a:t>lineWidth</a:t>
            </a:r>
            <a:r>
              <a:rPr lang="ro-RO" sz="2000" dirty="0"/>
              <a:t> = dimensiune – modifică grosimea liniilor</a:t>
            </a:r>
          </a:p>
          <a:p>
            <a:pPr lvl="1"/>
            <a:r>
              <a:rPr lang="ro-RO" sz="2000" i="1" dirty="0"/>
              <a:t>font </a:t>
            </a:r>
            <a:r>
              <a:rPr lang="ro-RO" sz="2000" dirty="0"/>
              <a:t>= </a:t>
            </a:r>
            <a:r>
              <a:rPr lang="en-US" sz="2000" dirty="0"/>
              <a:t>“</a:t>
            </a:r>
            <a:r>
              <a:rPr lang="en-US" sz="2000" dirty="0" err="1"/>
              <a:t>spe</a:t>
            </a:r>
            <a:r>
              <a:rPr lang="ro-RO" sz="2000" dirty="0"/>
              <a:t>ci</a:t>
            </a:r>
            <a:r>
              <a:rPr lang="en-US" sz="2000" dirty="0" err="1"/>
              <a:t>fica</a:t>
            </a:r>
            <a:r>
              <a:rPr lang="ro-RO" sz="2000" dirty="0"/>
              <a:t>ție font</a:t>
            </a:r>
            <a:r>
              <a:rPr lang="en-US" sz="2000" dirty="0"/>
              <a:t>”</a:t>
            </a:r>
            <a:r>
              <a:rPr lang="ro-RO" sz="2000" dirty="0"/>
              <a:t> – modifică caracteristicile textului (exemplu: "bold 18px </a:t>
            </a:r>
            <a:r>
              <a:rPr lang="ro-RO" sz="2000" dirty="0" err="1"/>
              <a:t>Arial</a:t>
            </a:r>
            <a:r>
              <a:rPr lang="ro-RO" sz="2000" dirty="0"/>
              <a:t>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Imaginea raster în context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/>
              <a:t>Afișarea imaginilor în HTML: &lt;</a:t>
            </a:r>
            <a:r>
              <a:rPr lang="ro-RO" sz="2800" b="1" dirty="0" err="1"/>
              <a:t>img</a:t>
            </a:r>
            <a:r>
              <a:rPr lang="ro-RO" sz="2800" dirty="0"/>
              <a:t> alt=“…” </a:t>
            </a:r>
            <a:r>
              <a:rPr lang="ro-RO" sz="2800" dirty="0" err="1"/>
              <a:t>src</a:t>
            </a:r>
            <a:r>
              <a:rPr lang="ro-RO" sz="2800" dirty="0"/>
              <a:t>=“…”&gt;</a:t>
            </a:r>
          </a:p>
          <a:p>
            <a:pPr lvl="1"/>
            <a:r>
              <a:rPr lang="ro-RO" sz="2400" dirty="0"/>
              <a:t>Utilizare nod DOM (</a:t>
            </a:r>
            <a:r>
              <a:rPr lang="ro-RO" sz="2400" dirty="0" err="1"/>
              <a:t>HTMLImageElement</a:t>
            </a:r>
            <a:r>
              <a:rPr lang="ro-RO" sz="2400" dirty="0"/>
              <a:t>)</a:t>
            </a:r>
          </a:p>
          <a:p>
            <a:pPr lvl="2"/>
            <a:r>
              <a:rPr lang="ro-RO" sz="1800" i="1" dirty="0" err="1"/>
              <a:t>width</a:t>
            </a:r>
            <a:r>
              <a:rPr lang="ro-RO" sz="1800" dirty="0"/>
              <a:t>, </a:t>
            </a:r>
            <a:r>
              <a:rPr lang="ro-RO" sz="1800" i="1" dirty="0" err="1"/>
              <a:t>height</a:t>
            </a:r>
            <a:r>
              <a:rPr lang="ro-RO" sz="1800" dirty="0"/>
              <a:t>: dimensiunea obiectului în fereastră</a:t>
            </a:r>
          </a:p>
          <a:p>
            <a:pPr lvl="2"/>
            <a:r>
              <a:rPr lang="ro-RO" sz="1800" i="1" dirty="0" err="1"/>
              <a:t>naturalWidth</a:t>
            </a:r>
            <a:r>
              <a:rPr lang="ro-RO" sz="1800" dirty="0"/>
              <a:t>, </a:t>
            </a:r>
            <a:r>
              <a:rPr lang="ro-RO" sz="1800" i="1" dirty="0" err="1"/>
              <a:t>naturalHeight</a:t>
            </a:r>
            <a:r>
              <a:rPr lang="ro-RO" sz="1800" dirty="0"/>
              <a:t>: dimensiunea matricei raster</a:t>
            </a:r>
          </a:p>
          <a:p>
            <a:pPr lvl="2"/>
            <a:r>
              <a:rPr lang="en-US" sz="1800" i="1" dirty="0"/>
              <a:t>s</a:t>
            </a:r>
            <a:r>
              <a:rPr lang="ro-RO" sz="1800" i="1" dirty="0" err="1"/>
              <a:t>rc</a:t>
            </a:r>
            <a:r>
              <a:rPr lang="en-US" sz="1800" dirty="0"/>
              <a:t>: URL-</a:t>
            </a:r>
            <a:r>
              <a:rPr lang="en-US" sz="1800" dirty="0" err="1"/>
              <a:t>ul</a:t>
            </a:r>
            <a:r>
              <a:rPr lang="en-US" sz="1800" dirty="0"/>
              <a:t> </a:t>
            </a:r>
            <a:r>
              <a:rPr lang="en-US" sz="1800" dirty="0" err="1"/>
              <a:t>imaginii</a:t>
            </a:r>
            <a:r>
              <a:rPr lang="en-US" sz="1800" dirty="0"/>
              <a:t> </a:t>
            </a:r>
            <a:r>
              <a:rPr lang="en-US" sz="1800" dirty="0" err="1"/>
              <a:t>surs</a:t>
            </a:r>
            <a:r>
              <a:rPr lang="ro-RO" sz="1800" dirty="0"/>
              <a:t>ă; modificarea determină începutul procesului de încărcare (asincron)</a:t>
            </a:r>
          </a:p>
          <a:p>
            <a:pPr lvl="2"/>
            <a:r>
              <a:rPr lang="ro-RO" sz="1800" dirty="0"/>
              <a:t>eveniment </a:t>
            </a:r>
            <a:r>
              <a:rPr lang="ro-RO" sz="1800" i="1" dirty="0" err="1"/>
              <a:t>load</a:t>
            </a:r>
            <a:endParaRPr lang="en-US" sz="1800" i="1" dirty="0"/>
          </a:p>
          <a:p>
            <a:r>
              <a:rPr lang="ro-RO" sz="3000" dirty="0"/>
              <a:t>Exemplu:</a:t>
            </a:r>
          </a:p>
          <a:p>
            <a: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let imagine = </a:t>
            </a:r>
            <a:r>
              <a:rPr lang="en-US" sz="2000" dirty="0" err="1"/>
              <a:t>document.createElement</a:t>
            </a:r>
            <a:r>
              <a:rPr lang="en-US" sz="2000" dirty="0"/>
              <a:t>('</a:t>
            </a:r>
            <a:r>
              <a:rPr lang="en-US" sz="2000" dirty="0" err="1"/>
              <a:t>img</a:t>
            </a:r>
            <a:r>
              <a:rPr lang="en-US" sz="2000" dirty="0"/>
              <a:t>');</a:t>
            </a:r>
          </a:p>
          <a:p>
            <a: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imagine.src</a:t>
            </a:r>
            <a:r>
              <a:rPr lang="en-US" sz="2000" dirty="0"/>
              <a:t> = 'desert.jpg';</a:t>
            </a:r>
          </a:p>
          <a:p>
            <a: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imagine.addEventListener</a:t>
            </a:r>
            <a:r>
              <a:rPr lang="en-US" sz="2000" dirty="0"/>
              <a:t>('</a:t>
            </a:r>
            <a:r>
              <a:rPr lang="en-US" sz="2000" b="1" dirty="0"/>
              <a:t>load</a:t>
            </a:r>
            <a:r>
              <a:rPr lang="en-US" sz="2000" dirty="0"/>
              <a:t>', e =&gt; { /*… </a:t>
            </a:r>
            <a:r>
              <a:rPr lang="en-US" sz="2000" dirty="0" err="1"/>
              <a:t>utilizare</a:t>
            </a:r>
            <a:r>
              <a:rPr lang="en-US" sz="2000" dirty="0"/>
              <a:t> imagine …*/ }</a:t>
            </a:r>
          </a:p>
          <a:p>
            <a: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384175" lvl="2" indent="0">
              <a:buNone/>
            </a:pPr>
            <a:endParaRPr lang="ro-RO" dirty="0"/>
          </a:p>
          <a:p>
            <a:pPr lvl="2"/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err="1"/>
              <a:t>canvas</a:t>
            </a:r>
            <a:r>
              <a:rPr lang="ro-RO" dirty="0"/>
              <a:t> – Desenare imagini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400" dirty="0"/>
              <a:t>Desenare fără scalare:</a:t>
            </a:r>
          </a:p>
          <a:p>
            <a:pPr algn="ctr"/>
            <a:r>
              <a:rPr lang="en-US" sz="2400" i="1" dirty="0" err="1"/>
              <a:t>drawImage</a:t>
            </a:r>
            <a:r>
              <a:rPr lang="en-US" sz="2400" i="1" dirty="0"/>
              <a:t>(image, x, y)</a:t>
            </a:r>
            <a:r>
              <a:rPr lang="ro-RO" sz="2400" i="1" dirty="0"/>
              <a:t> </a:t>
            </a:r>
          </a:p>
          <a:p>
            <a:r>
              <a:rPr lang="ro-RO" sz="2400" dirty="0"/>
              <a:t>Desenare cu preluare porțiune imagine si scalare:</a:t>
            </a:r>
            <a:endParaRPr lang="en-US" sz="2400" dirty="0"/>
          </a:p>
          <a:p>
            <a:pPr algn="ctr"/>
            <a:r>
              <a:rPr lang="en-US" sz="2400" i="1" dirty="0" err="1"/>
              <a:t>drawImage</a:t>
            </a:r>
            <a:r>
              <a:rPr lang="en-US" sz="2400" i="1" dirty="0"/>
              <a:t>(image, </a:t>
            </a:r>
            <a:r>
              <a:rPr lang="en-US" sz="2400" i="1" dirty="0" err="1"/>
              <a:t>sx</a:t>
            </a:r>
            <a:r>
              <a:rPr lang="en-US" sz="2400" i="1" dirty="0"/>
              <a:t>, </a:t>
            </a:r>
            <a:r>
              <a:rPr lang="en-US" sz="2400" i="1" dirty="0" err="1"/>
              <a:t>sy</a:t>
            </a:r>
            <a:r>
              <a:rPr lang="en-US" sz="2400" i="1" dirty="0"/>
              <a:t>, </a:t>
            </a:r>
            <a:r>
              <a:rPr lang="en-US" sz="2400" i="1" dirty="0" err="1"/>
              <a:t>sWidth</a:t>
            </a:r>
            <a:r>
              <a:rPr lang="en-US" sz="2400" i="1" dirty="0"/>
              <a:t>, </a:t>
            </a:r>
            <a:r>
              <a:rPr lang="en-US" sz="2400" i="1" dirty="0" err="1"/>
              <a:t>sHeight</a:t>
            </a:r>
            <a:r>
              <a:rPr lang="en-US" sz="2400" i="1" dirty="0"/>
              <a:t>, </a:t>
            </a:r>
            <a:r>
              <a:rPr lang="en-US" sz="2400" i="1" dirty="0" err="1"/>
              <a:t>dx</a:t>
            </a:r>
            <a:r>
              <a:rPr lang="en-US" sz="2400" i="1" dirty="0"/>
              <a:t>, </a:t>
            </a:r>
            <a:r>
              <a:rPr lang="en-US" sz="2400" i="1" dirty="0" err="1"/>
              <a:t>dy</a:t>
            </a:r>
            <a:r>
              <a:rPr lang="en-US" sz="2400" i="1" dirty="0"/>
              <a:t>, </a:t>
            </a:r>
            <a:r>
              <a:rPr lang="en-US" sz="2400" i="1" dirty="0" err="1"/>
              <a:t>dWidth</a:t>
            </a:r>
            <a:r>
              <a:rPr lang="en-US" sz="2400" i="1" dirty="0"/>
              <a:t>, </a:t>
            </a:r>
            <a:r>
              <a:rPr lang="en-US" sz="2400" i="1" dirty="0" err="1"/>
              <a:t>dHeight</a:t>
            </a:r>
            <a:r>
              <a:rPr lang="en-US" sz="2400" i="1" dirty="0"/>
              <a:t>)</a:t>
            </a:r>
            <a:endParaRPr lang="ro-RO" sz="2400" i="1" dirty="0"/>
          </a:p>
          <a:p>
            <a:r>
              <a:rPr lang="ro-RO" sz="2400" dirty="0"/>
              <a:t>Surse posibile</a:t>
            </a:r>
            <a:r>
              <a:rPr lang="en-US" sz="2400" dirty="0"/>
              <a:t>:</a:t>
            </a:r>
          </a:p>
          <a:p>
            <a:pPr lvl="1"/>
            <a:r>
              <a:rPr lang="en-US" sz="2200" dirty="0"/>
              <a:t>element </a:t>
            </a:r>
            <a:r>
              <a:rPr lang="en-US" sz="2200" b="1" dirty="0" err="1"/>
              <a:t>img</a:t>
            </a:r>
            <a:endParaRPr lang="en-US" sz="2200" b="1" dirty="0"/>
          </a:p>
          <a:p>
            <a:pPr lvl="1"/>
            <a:r>
              <a:rPr lang="en-US" sz="2200" dirty="0"/>
              <a:t>alt element </a:t>
            </a:r>
            <a:r>
              <a:rPr lang="en-US" sz="2200" b="1" dirty="0"/>
              <a:t>canvas</a:t>
            </a:r>
          </a:p>
          <a:p>
            <a:pPr lvl="1"/>
            <a:r>
              <a:rPr lang="en-US" sz="2200" dirty="0"/>
              <a:t>element </a:t>
            </a:r>
            <a:r>
              <a:rPr lang="en-US" sz="2200" b="1" dirty="0"/>
              <a:t>video</a:t>
            </a:r>
            <a:endParaRPr lang="ro-RO" sz="2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err="1"/>
              <a:t>canvas</a:t>
            </a:r>
            <a:r>
              <a:rPr lang="ro-RO" dirty="0"/>
              <a:t> – Acces raster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400" dirty="0"/>
              <a:t>Stocare raster – obiect </a:t>
            </a:r>
            <a:r>
              <a:rPr lang="ro-RO" sz="2400" i="1" dirty="0" err="1"/>
              <a:t>ImageData</a:t>
            </a:r>
            <a:r>
              <a:rPr lang="ro-RO" sz="2400" dirty="0"/>
              <a:t>:</a:t>
            </a:r>
          </a:p>
          <a:p>
            <a:pPr lvl="1"/>
            <a:r>
              <a:rPr lang="ro-RO" sz="2000" i="1" dirty="0" err="1"/>
              <a:t>width</a:t>
            </a:r>
            <a:r>
              <a:rPr lang="ro-RO" sz="2000" i="1" dirty="0"/>
              <a:t>, </a:t>
            </a:r>
            <a:r>
              <a:rPr lang="ro-RO" sz="2000" i="1" dirty="0" err="1"/>
              <a:t>height</a:t>
            </a:r>
            <a:r>
              <a:rPr lang="ro-RO" sz="2000" dirty="0"/>
              <a:t>: dimensiunile matricei</a:t>
            </a:r>
          </a:p>
          <a:p>
            <a:pPr lvl="1"/>
            <a:r>
              <a:rPr lang="ro-RO" sz="2000" i="1" dirty="0"/>
              <a:t>data</a:t>
            </a:r>
            <a:r>
              <a:rPr lang="ro-RO" sz="2000" dirty="0"/>
              <a:t>: vector care conține matricea liniarizată</a:t>
            </a:r>
          </a:p>
          <a:p>
            <a:endParaRPr lang="ro-RO" sz="2400" dirty="0"/>
          </a:p>
          <a:p>
            <a:r>
              <a:rPr lang="ro-RO" sz="2400" dirty="0"/>
              <a:t>Operații:</a:t>
            </a:r>
          </a:p>
          <a:p>
            <a:pPr lvl="1"/>
            <a:r>
              <a:rPr lang="en-US" sz="2000" i="1" dirty="0" err="1"/>
              <a:t>getImageData</a:t>
            </a:r>
            <a:r>
              <a:rPr lang="en-US" sz="2000" i="1" dirty="0"/>
              <a:t>(left, top, width, height)</a:t>
            </a:r>
            <a:r>
              <a:rPr lang="ro-RO" sz="2000" dirty="0"/>
              <a:t>: extrage o porțiune din imagine ca obiect </a:t>
            </a:r>
            <a:r>
              <a:rPr lang="ro-RO" sz="2000" i="1" dirty="0" err="1"/>
              <a:t>ImageData</a:t>
            </a:r>
            <a:endParaRPr lang="ro-RO" sz="2000" i="1" dirty="0"/>
          </a:p>
          <a:p>
            <a:pPr lvl="1"/>
            <a:r>
              <a:rPr lang="ro-RO" sz="2000" i="1" dirty="0" err="1"/>
              <a:t>putImageData</a:t>
            </a:r>
            <a:r>
              <a:rPr lang="ro-RO" sz="2000" i="1" dirty="0"/>
              <a:t>(</a:t>
            </a:r>
            <a:r>
              <a:rPr lang="ro-RO" sz="2000" i="1" dirty="0" err="1"/>
              <a:t>imageData</a:t>
            </a:r>
            <a:r>
              <a:rPr lang="ro-RO" sz="2000" i="1" dirty="0"/>
              <a:t>, x, y)</a:t>
            </a:r>
            <a:r>
              <a:rPr lang="ro-RO" sz="2000" dirty="0"/>
              <a:t>: aplică datele pe imaginea afișată în </a:t>
            </a:r>
            <a:r>
              <a:rPr lang="ro-RO" sz="2000" i="1" dirty="0" err="1"/>
              <a:t>canvas</a:t>
            </a:r>
            <a:endParaRPr lang="ro-RO" sz="2000" i="1" dirty="0"/>
          </a:p>
          <a:p>
            <a:endParaRPr lang="ro-RO" sz="2400" dirty="0"/>
          </a:p>
          <a:p>
            <a:r>
              <a:rPr lang="ro-RO" sz="2400" dirty="0"/>
              <a:t>Restricții de origine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canvas</a:t>
            </a:r>
            <a:r>
              <a:rPr lang="en-US" dirty="0"/>
              <a:t> – Access raster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400" dirty="0"/>
              <a:t>Parcurgere elemente: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o-R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imageData</a:t>
            </a:r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o-R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context.getImageData</a:t>
            </a:r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0, 0, </a:t>
            </a:r>
            <a:r>
              <a:rPr lang="ro-R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canvas.width</a:t>
            </a:r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o-R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canvas.height</a:t>
            </a:r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o-R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s-E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0; y &lt;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canvas.height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y++)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o-R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o-R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0; x &lt; </a:t>
            </a:r>
            <a:r>
              <a:rPr lang="ro-R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canvas.width</a:t>
            </a:r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x++)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o-R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o-R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= (y * </a:t>
            </a:r>
            <a:r>
              <a:rPr lang="ro-RO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canvas.width</a:t>
            </a:r>
            <a:r>
              <a:rPr lang="ro-R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4) + x * 4</a:t>
            </a:r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o-R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o-R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o-R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rosu</a:t>
            </a:r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o-R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imageData.data</a:t>
            </a:r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[i];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 // [0..255]</a:t>
            </a:r>
            <a:endParaRPr lang="ro-R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o-R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verde = </a:t>
            </a:r>
            <a:r>
              <a:rPr lang="ro-R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imageData.data</a:t>
            </a:r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+1</a:t>
            </a:r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 // [0..255]</a:t>
            </a:r>
            <a:endParaRPr lang="ro-R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o-R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albastru = </a:t>
            </a:r>
            <a:r>
              <a:rPr lang="ro-R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imageData.data</a:t>
            </a:r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+2</a:t>
            </a:r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 // [0..255]</a:t>
            </a:r>
            <a:endParaRPr lang="ro-R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o-R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transparenta = </a:t>
            </a:r>
            <a:r>
              <a:rPr lang="ro-R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imageData.data</a:t>
            </a:r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+3</a:t>
            </a:r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// [0..255]</a:t>
            </a:r>
            <a:endParaRPr lang="ro-R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081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Efecte simple de culoare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Filtrare culoare</a:t>
            </a:r>
          </a:p>
          <a:p>
            <a:pPr lvl="1"/>
            <a:r>
              <a:rPr lang="ro-RO" dirty="0"/>
              <a:t>Exemplu pentru roșu:</a:t>
            </a:r>
            <a:r>
              <a:rPr lang="en-US" dirty="0"/>
              <a:t> </a:t>
            </a:r>
            <a:r>
              <a:rPr lang="en-US" b="1" dirty="0"/>
              <a:t>r’</a:t>
            </a:r>
            <a:r>
              <a:rPr lang="ro-RO" b="1" dirty="0"/>
              <a:t> = r; g = 0</a:t>
            </a:r>
            <a:r>
              <a:rPr lang="en-US" b="1" dirty="0"/>
              <a:t>; b = 0</a:t>
            </a:r>
            <a:endParaRPr lang="ro-RO" b="1" dirty="0"/>
          </a:p>
          <a:p>
            <a:r>
              <a:rPr lang="en-US" dirty="0" err="1"/>
              <a:t>Negativ</a:t>
            </a:r>
            <a:endParaRPr lang="en-US" dirty="0"/>
          </a:p>
          <a:p>
            <a:pPr lvl="1"/>
            <a:r>
              <a:rPr lang="en-US" b="1" dirty="0"/>
              <a:t>r‘ = 255 – r; g‘ = 255 – g; b‘ = 255 – b;</a:t>
            </a:r>
          </a:p>
          <a:p>
            <a:r>
              <a:rPr lang="ro-RO" dirty="0"/>
              <a:t>Transformare în tonuri de gri</a:t>
            </a:r>
            <a:endParaRPr lang="en-US" dirty="0"/>
          </a:p>
          <a:p>
            <a:pPr lvl="1"/>
            <a:r>
              <a:rPr lang="en-US" b="1" dirty="0"/>
              <a:t>r‘ = g’ = b’ = 0.299 * r + 0.587 * g + 0.114 * b</a:t>
            </a:r>
          </a:p>
          <a:p>
            <a:r>
              <a:rPr lang="en-US" dirty="0" err="1"/>
              <a:t>Modificare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ro-RO" dirty="0" err="1"/>
              <a:t>ălucire</a:t>
            </a:r>
            <a:endParaRPr lang="ro-RO" dirty="0"/>
          </a:p>
          <a:p>
            <a:pPr lvl="1"/>
            <a:r>
              <a:rPr lang="ro-RO" b="1" dirty="0"/>
              <a:t>r</a:t>
            </a:r>
            <a:r>
              <a:rPr lang="en-US" b="1" dirty="0"/>
              <a:t>‘ = r + </a:t>
            </a:r>
            <a:r>
              <a:rPr lang="en-US" b="1" i="1" dirty="0" err="1"/>
              <a:t>valoare</a:t>
            </a:r>
            <a:r>
              <a:rPr lang="en-US" b="1" dirty="0"/>
              <a:t>; if (r &gt; 255) r = 255 else if (r &lt; 0) r = 0;</a:t>
            </a:r>
          </a:p>
          <a:p>
            <a:pPr lvl="1"/>
            <a:r>
              <a:rPr lang="ro-RO" dirty="0"/>
              <a:t>s</a:t>
            </a:r>
            <a:r>
              <a:rPr lang="en-US" dirty="0" err="1"/>
              <a:t>imilar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celelalte</a:t>
            </a:r>
            <a:r>
              <a:rPr lang="en-US" dirty="0"/>
              <a:t> </a:t>
            </a:r>
            <a:r>
              <a:rPr lang="en-US" dirty="0" err="1"/>
              <a:t>dou</a:t>
            </a:r>
            <a:r>
              <a:rPr lang="ro-RO" dirty="0"/>
              <a:t>ă componente</a:t>
            </a:r>
          </a:p>
          <a:p>
            <a:endParaRPr lang="ro-RO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389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Histograma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imagini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– f</a:t>
            </a:r>
            <a:r>
              <a:rPr lang="ro-RO" dirty="0" err="1">
                <a:solidFill>
                  <a:srgbClr val="FF0000"/>
                </a:solidFill>
              </a:rPr>
              <a:t>ără</a:t>
            </a:r>
            <a:r>
              <a:rPr lang="ro-RO" dirty="0">
                <a:solidFill>
                  <a:srgbClr val="FF0000"/>
                </a:solidFill>
              </a:rPr>
              <a:t> egalizare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distribu</a:t>
            </a:r>
            <a:r>
              <a:rPr lang="ro-RO" dirty="0" err="1"/>
              <a:t>ției</a:t>
            </a:r>
            <a:r>
              <a:rPr lang="ro-RO" dirty="0"/>
              <a:t> tonurilor în cadrul unei imagini</a:t>
            </a:r>
          </a:p>
          <a:p>
            <a:r>
              <a:rPr lang="ro-RO" dirty="0"/>
              <a:t>Construcție:</a:t>
            </a:r>
          </a:p>
          <a:p>
            <a:pPr lvl="1"/>
            <a:r>
              <a:rPr lang="ro-RO" dirty="0" err="1"/>
              <a:t>O</a:t>
            </a:r>
            <a:r>
              <a:rPr lang="ro-RO" b="1" i="1" dirty="0" err="1"/>
              <a:t>x</a:t>
            </a:r>
            <a:r>
              <a:rPr lang="ro-RO" dirty="0"/>
              <a:t>: intensitatea (de obicei 0-255)</a:t>
            </a:r>
          </a:p>
          <a:p>
            <a:pPr lvl="1"/>
            <a:r>
              <a:rPr lang="ro-RO" dirty="0" err="1"/>
              <a:t>O</a:t>
            </a:r>
            <a:r>
              <a:rPr lang="ro-RO" b="1" i="1" dirty="0" err="1"/>
              <a:t>y</a:t>
            </a:r>
            <a:r>
              <a:rPr lang="ro-RO" dirty="0"/>
              <a:t>: numărul de pixeli existenți pentru fiecare valoare a intensității</a:t>
            </a:r>
          </a:p>
          <a:p>
            <a:r>
              <a:rPr lang="ro-RO" dirty="0"/>
              <a:t>Poate fi construită pentru fiecare canal în parte</a:t>
            </a:r>
          </a:p>
          <a:p>
            <a:r>
              <a:rPr lang="ro-RO" dirty="0"/>
              <a:t>Exemple de utilizări:</a:t>
            </a:r>
          </a:p>
          <a:p>
            <a:pPr lvl="1"/>
            <a:r>
              <a:rPr lang="ro-RO" dirty="0"/>
              <a:t>Îmbunătățire contrast prin egalizare histogramă</a:t>
            </a:r>
          </a:p>
          <a:p>
            <a:pPr lvl="1"/>
            <a:r>
              <a:rPr lang="ro-RO" dirty="0"/>
              <a:t>Descoperire muchii / segmentare imagine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2F9030-1504-48FE-A63E-F05D143C382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2050" name="Picture 2" descr="A picture a ca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715" y="2002949"/>
            <a:ext cx="27940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f/f5/Odd-eyed_cat_histogram.png/220px-Odd-eyed_cat_histo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716" y="4427759"/>
            <a:ext cx="2794000" cy="113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1102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Animație - </a:t>
            </a:r>
            <a:r>
              <a:rPr lang="ro-RO" dirty="0" err="1"/>
              <a:t>JavaScript</a:t>
            </a:r>
            <a:endParaRPr lang="ro-RO" dirty="0"/>
          </a:p>
        </p:txBody>
      </p:sp>
      <p:sp>
        <p:nvSpPr>
          <p:cNvPr id="4" name="Rounded Rectangle 3"/>
          <p:cNvSpPr/>
          <p:nvPr/>
        </p:nvSpPr>
        <p:spPr>
          <a:xfrm>
            <a:off x="2695074" y="4074695"/>
            <a:ext cx="1596190" cy="729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b="1" dirty="0"/>
              <a:t>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6890085" y="3729790"/>
            <a:ext cx="1876926" cy="14197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400" b="1" dirty="0"/>
              <a:t>BROWSER</a:t>
            </a:r>
          </a:p>
        </p:txBody>
      </p:sp>
      <p:cxnSp>
        <p:nvCxnSpPr>
          <p:cNvPr id="7" name="Straight Arrow Connector 6"/>
          <p:cNvCxnSpPr>
            <a:stCxn id="5" idx="2"/>
            <a:endCxn id="4" idx="2"/>
          </p:cNvCxnSpPr>
          <p:nvPr/>
        </p:nvCxnSpPr>
        <p:spPr>
          <a:xfrm rot="5400000" flipH="1">
            <a:off x="5488406" y="2809374"/>
            <a:ext cx="344906" cy="4335379"/>
          </a:xfrm>
          <a:prstGeom prst="bentConnector3">
            <a:avLst>
              <a:gd name="adj1" fmla="val -1825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6"/>
          <p:cNvCxnSpPr>
            <a:endCxn id="5" idx="1"/>
          </p:cNvCxnSpPr>
          <p:nvPr/>
        </p:nvCxnSpPr>
        <p:spPr>
          <a:xfrm>
            <a:off x="3930316" y="4439652"/>
            <a:ext cx="295976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6"/>
          <p:cNvCxnSpPr>
            <a:stCxn id="4" idx="1"/>
            <a:endCxn id="4" idx="0"/>
          </p:cNvCxnSpPr>
          <p:nvPr/>
        </p:nvCxnSpPr>
        <p:spPr>
          <a:xfrm rot="10800000" flipH="1">
            <a:off x="2695073" y="4074695"/>
            <a:ext cx="798095" cy="364958"/>
          </a:xfrm>
          <a:prstGeom prst="bentConnector4">
            <a:avLst>
              <a:gd name="adj1" fmla="val -158291"/>
              <a:gd name="adj2" fmla="val 292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15189" y="2939344"/>
            <a:ext cx="307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err="1"/>
              <a:t>actualizareModel</a:t>
            </a:r>
            <a:r>
              <a:rPr lang="ro-RO" sz="2400" b="1" dirty="0"/>
              <a:t>()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68253" y="4026341"/>
            <a:ext cx="307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/>
              <a:t>desenare()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91264" y="5331993"/>
            <a:ext cx="307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err="1"/>
              <a:t>tratareEveniment</a:t>
            </a:r>
            <a:r>
              <a:rPr lang="ro-RO" sz="2400" b="1" dirty="0"/>
              <a:t>()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60859" y="1736725"/>
            <a:ext cx="40827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Apelate la un anumit </a:t>
            </a:r>
            <a:r>
              <a:rPr lang="en-US" dirty="0"/>
              <a:t>interval</a:t>
            </a:r>
            <a:r>
              <a:rPr lang="ro-RO" dirty="0"/>
              <a:t> de timp prin intermediul uneia dintre funcțiile:</a:t>
            </a:r>
          </a:p>
          <a:p>
            <a:r>
              <a:rPr lang="ro-RO" i="1" dirty="0" err="1"/>
              <a:t>setInterval</a:t>
            </a:r>
            <a:r>
              <a:rPr lang="ro-RO" i="1" dirty="0"/>
              <a:t>(funcție, </a:t>
            </a:r>
            <a:r>
              <a:rPr lang="ro-RO" i="1" dirty="0" err="1"/>
              <a:t>interval_ms</a:t>
            </a:r>
            <a:r>
              <a:rPr lang="ro-RO" i="1" dirty="0"/>
              <a:t>)</a:t>
            </a:r>
          </a:p>
          <a:p>
            <a:r>
              <a:rPr lang="ro-RO" i="1" dirty="0" err="1"/>
              <a:t>setTimeout</a:t>
            </a:r>
            <a:r>
              <a:rPr lang="ro-RO" i="1" dirty="0"/>
              <a:t>(funcție, </a:t>
            </a:r>
            <a:r>
              <a:rPr lang="ro-RO" i="1" dirty="0" err="1"/>
              <a:t>interval_ms</a:t>
            </a:r>
            <a:r>
              <a:rPr lang="ro-RO" i="1" dirty="0"/>
              <a:t>)</a:t>
            </a:r>
          </a:p>
          <a:p>
            <a:r>
              <a:rPr lang="ro-RO" b="1" i="1" dirty="0" err="1"/>
              <a:t>requestAnimationFrame</a:t>
            </a:r>
            <a:r>
              <a:rPr lang="ro-RO" b="1" i="1" dirty="0"/>
              <a:t>(funcție)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14010" y="2382253"/>
            <a:ext cx="1744579" cy="625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277853" y="2475389"/>
            <a:ext cx="280736" cy="1463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724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SVG</a:t>
            </a:r>
            <a:r>
              <a:rPr lang="ro-RO" dirty="0"/>
              <a:t> – </a:t>
            </a:r>
            <a:r>
              <a:rPr lang="ro-RO" dirty="0" err="1"/>
              <a:t>Scalable</a:t>
            </a:r>
            <a:r>
              <a:rPr lang="ro-RO" dirty="0"/>
              <a:t> Vector </a:t>
            </a:r>
            <a:r>
              <a:rPr lang="ro-RO" dirty="0" err="1"/>
              <a:t>Graphics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Poate fi:</a:t>
            </a:r>
          </a:p>
          <a:p>
            <a:pPr lvl="1"/>
            <a:r>
              <a:rPr lang="ro-RO" dirty="0"/>
              <a:t>inclus direct într-o pagină HTML</a:t>
            </a:r>
          </a:p>
          <a:p>
            <a:pPr lvl="1"/>
            <a:r>
              <a:rPr lang="ro-RO" dirty="0"/>
              <a:t>controlat prin intermediul CSS și </a:t>
            </a:r>
            <a:r>
              <a:rPr lang="ro-RO" dirty="0" err="1"/>
              <a:t>JavaScript</a:t>
            </a:r>
            <a:endParaRPr lang="ro-RO" dirty="0"/>
          </a:p>
          <a:p>
            <a:r>
              <a:rPr lang="ro-RO" dirty="0"/>
              <a:t>Exemplu:</a:t>
            </a:r>
          </a:p>
          <a:p>
            <a:pPr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ro-RO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!DOCTYPE</a:t>
            </a:r>
            <a:r>
              <a:rPr lang="ro-R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o-RO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ro-RO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o-RO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ro-RO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ro-RO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o-RO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ro-RO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ro-RO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o-RO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="400"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="180"&gt;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="50"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="20"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="150"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="150"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ro-RO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ro-RO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fill</a:t>
            </a:r>
            <a:r>
              <a:rPr lang="ro-R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ro-RO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</a:t>
            </a:r>
            <a:r>
              <a:rPr lang="ro-R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o-RO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stroke</a:t>
            </a:r>
            <a:r>
              <a:rPr lang="ro-R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ro-RO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black</a:t>
            </a:r>
            <a:r>
              <a:rPr lang="ro-R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o-RO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stroke-width</a:t>
            </a:r>
            <a:r>
              <a:rPr lang="ro-R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ro-RO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ro-R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o-RO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opacity</a:t>
            </a:r>
            <a:r>
              <a:rPr lang="ro-R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ro-RO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0.5"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ro-RO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o-RO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o-RO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ro-RO" sz="18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svg</a:t>
            </a:r>
            <a:r>
              <a:rPr lang="ro-RO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o-RO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ro-RO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ro-RO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o-RO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highlight>
                  <a:srgbClr val="FFFFFF"/>
                </a:highlight>
              </a:rPr>
              <a:t>Sistem</a:t>
            </a:r>
            <a:r>
              <a:rPr lang="en-US" dirty="0">
                <a:highlight>
                  <a:srgbClr val="FFFFFF"/>
                </a:highlight>
              </a:rPr>
              <a:t> de </a:t>
            </a:r>
            <a:r>
              <a:rPr lang="en-US" dirty="0" err="1">
                <a:highlight>
                  <a:srgbClr val="FFFFFF"/>
                </a:highlight>
              </a:rPr>
              <a:t>coordonate</a:t>
            </a:r>
            <a:r>
              <a:rPr lang="en-US" dirty="0">
                <a:highlight>
                  <a:srgbClr val="FFFFFF"/>
                </a:highlight>
              </a:rPr>
              <a:t> implicit – similar </a:t>
            </a:r>
            <a:r>
              <a:rPr lang="en-US" i="1" dirty="0">
                <a:highlight>
                  <a:srgbClr val="FFFFFF"/>
                </a:highlight>
              </a:rPr>
              <a:t>canvas</a:t>
            </a:r>
            <a:endParaRPr lang="ro-RO" i="1" dirty="0">
              <a:highlight>
                <a:srgbClr val="FFFFFF"/>
              </a:highlight>
            </a:endParaRPr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273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SVG – Elemente de bază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b="1" dirty="0"/>
              <a:t>Linii</a:t>
            </a:r>
          </a:p>
          <a:p>
            <a:r>
              <a:rPr lang="en-US" sz="2800" i="1" dirty="0"/>
              <a:t>&lt;line x1="start-x" y1="start-y" x2="end-x" y2="end-y"&gt;</a:t>
            </a:r>
            <a:endParaRPr lang="ro-RO" sz="2800" i="1" dirty="0"/>
          </a:p>
          <a:p>
            <a:r>
              <a:rPr lang="ro-RO" sz="2800" b="1" dirty="0"/>
              <a:t>Dreptunghiuri</a:t>
            </a:r>
          </a:p>
          <a:p>
            <a:r>
              <a:rPr lang="en-US" sz="2800" i="1" dirty="0"/>
              <a:t>&lt;</a:t>
            </a:r>
            <a:r>
              <a:rPr lang="en-US" sz="2800" i="1" dirty="0" err="1"/>
              <a:t>rect</a:t>
            </a:r>
            <a:r>
              <a:rPr lang="en-US" sz="2800" i="1" dirty="0"/>
              <a:t> x=“</a:t>
            </a:r>
            <a:r>
              <a:rPr lang="ro-RO" sz="2800" i="1" dirty="0"/>
              <a:t>start-x</a:t>
            </a:r>
            <a:r>
              <a:rPr lang="en-US" sz="2800" i="1" dirty="0"/>
              <a:t>" y=“start-y" width=“width" height=“height“/&gt;</a:t>
            </a:r>
            <a:endParaRPr lang="ro-RO" sz="2800" i="1" dirty="0"/>
          </a:p>
          <a:p>
            <a:r>
              <a:rPr lang="ro-RO" sz="2800" b="1" dirty="0"/>
              <a:t>Cercuri</a:t>
            </a:r>
            <a:endParaRPr lang="en-US" sz="2800" b="1" dirty="0"/>
          </a:p>
          <a:p>
            <a:r>
              <a:rPr lang="en-US" sz="2800" i="1" dirty="0"/>
              <a:t>&lt;circle cx=“center-x" cy=“center-y" r=“radius"/&gt;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Arhitectură client-server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Client – </a:t>
            </a:r>
            <a:r>
              <a:rPr lang="ro-RO" b="1" dirty="0"/>
              <a:t>Web Browser</a:t>
            </a:r>
          </a:p>
          <a:p>
            <a:pPr lvl="1"/>
            <a:r>
              <a:rPr lang="ro-RO" dirty="0"/>
              <a:t>Trimite cererile către server</a:t>
            </a:r>
          </a:p>
          <a:p>
            <a:pPr lvl="1"/>
            <a:r>
              <a:rPr lang="ro-RO" dirty="0"/>
              <a:t>Gestionează afișarea conținutului multimedia și interacțiunea cu utilizatorul</a:t>
            </a:r>
          </a:p>
          <a:p>
            <a:r>
              <a:rPr lang="ro-RO" dirty="0"/>
              <a:t>Server – </a:t>
            </a:r>
            <a:r>
              <a:rPr lang="ro-RO" b="1" dirty="0"/>
              <a:t>Web Server</a:t>
            </a:r>
          </a:p>
          <a:p>
            <a:pPr lvl="1"/>
            <a:r>
              <a:rPr lang="ro-RO" dirty="0"/>
              <a:t>Preia cererile de la Web Browser</a:t>
            </a:r>
          </a:p>
          <a:p>
            <a:pPr lvl="1"/>
            <a:r>
              <a:rPr lang="ro-RO" dirty="0"/>
              <a:t>Trimite conținutul (static sau generat dinamic) către browser</a:t>
            </a:r>
          </a:p>
          <a:p>
            <a:r>
              <a:rPr lang="ro-RO" dirty="0"/>
              <a:t>Comunicare – protocolul </a:t>
            </a:r>
            <a:r>
              <a:rPr lang="ro-RO" b="1" dirty="0" err="1"/>
              <a:t>Hypertext</a:t>
            </a:r>
            <a:r>
              <a:rPr lang="ro-RO" b="1" dirty="0"/>
              <a:t> Transfer Protocol</a:t>
            </a:r>
          </a:p>
          <a:p>
            <a:pPr lvl="1"/>
            <a:r>
              <a:rPr lang="ro-RO" dirty="0"/>
              <a:t>Protocol text</a:t>
            </a:r>
            <a:endParaRPr lang="ro-RO" b="1" dirty="0"/>
          </a:p>
          <a:p>
            <a:pPr lvl="1"/>
            <a:r>
              <a:rPr lang="ro-RO" dirty="0"/>
              <a:t>Mesaje de tip </a:t>
            </a:r>
            <a:r>
              <a:rPr lang="ro-RO" i="1" dirty="0" err="1"/>
              <a:t>request</a:t>
            </a:r>
            <a:r>
              <a:rPr lang="ro-RO" dirty="0"/>
              <a:t> și </a:t>
            </a:r>
            <a:r>
              <a:rPr lang="ro-RO" i="1" dirty="0" err="1"/>
              <a:t>response</a:t>
            </a:r>
            <a:endParaRPr lang="ro-RO" i="1" dirty="0"/>
          </a:p>
          <a:p>
            <a:pPr lvl="1"/>
            <a:r>
              <a:rPr lang="ro-RO" dirty="0"/>
              <a:t>Mesajele sunt trimise prin intermediul protocolului TCP/IP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458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SVG – Elemente de bază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/>
              <a:t>Elipse</a:t>
            </a:r>
            <a:endParaRPr lang="en-US" sz="2800" b="1" dirty="0"/>
          </a:p>
          <a:p>
            <a:r>
              <a:rPr lang="fr-FR" sz="2800" i="1" dirty="0"/>
              <a:t>&lt;ellipse </a:t>
            </a:r>
            <a:r>
              <a:rPr lang="en-US" sz="2800" i="1" dirty="0"/>
              <a:t>cx=“center-x" cy=“center-y" </a:t>
            </a:r>
            <a:r>
              <a:rPr lang="en-US" sz="2800" i="1" dirty="0" err="1"/>
              <a:t>rx</a:t>
            </a:r>
            <a:r>
              <a:rPr lang="en-US" sz="2800" i="1" dirty="0"/>
              <a:t>=“radius-x“ </a:t>
            </a:r>
            <a:r>
              <a:rPr lang="en-US" sz="2800" i="1" dirty="0" err="1"/>
              <a:t>ry</a:t>
            </a:r>
            <a:r>
              <a:rPr lang="en-US" sz="2800" i="1" dirty="0"/>
              <a:t>=“radius-y”/&gt;</a:t>
            </a:r>
            <a:endParaRPr lang="ro-RO" sz="2800" i="1" dirty="0"/>
          </a:p>
          <a:p>
            <a:r>
              <a:rPr lang="en-US" sz="2800" b="1" dirty="0" err="1"/>
              <a:t>Poligoane</a:t>
            </a:r>
            <a:endParaRPr lang="en-US" sz="2800" b="1" dirty="0"/>
          </a:p>
          <a:p>
            <a:r>
              <a:rPr lang="ro-RO" sz="2800" i="1" dirty="0"/>
              <a:t>&lt;</a:t>
            </a:r>
            <a:r>
              <a:rPr lang="ro-RO" sz="2800" i="1" dirty="0" err="1"/>
              <a:t>polygon</a:t>
            </a:r>
            <a:r>
              <a:rPr lang="ro-RO" sz="2800" i="1" dirty="0"/>
              <a:t>  </a:t>
            </a:r>
            <a:r>
              <a:rPr lang="ro-RO" sz="2800" i="1" dirty="0" err="1"/>
              <a:t>points</a:t>
            </a:r>
            <a:r>
              <a:rPr lang="ro-RO" sz="2800" i="1" dirty="0"/>
              <a:t>=“</a:t>
            </a:r>
            <a:r>
              <a:rPr lang="en-US" sz="2800" i="1" dirty="0"/>
              <a:t>x1,y1 x2,y2 …”/&gt;</a:t>
            </a:r>
          </a:p>
          <a:p>
            <a:r>
              <a:rPr lang="en-US" sz="2800" b="1" dirty="0" err="1"/>
              <a:t>Poli-linii</a:t>
            </a:r>
            <a:endParaRPr lang="en-US" sz="2800" b="1" dirty="0"/>
          </a:p>
          <a:p>
            <a:r>
              <a:rPr lang="ro-RO" sz="2800" i="1" dirty="0"/>
              <a:t>&lt;</a:t>
            </a:r>
            <a:r>
              <a:rPr lang="ro-RO" sz="2800" i="1" dirty="0" err="1"/>
              <a:t>poly</a:t>
            </a:r>
            <a:r>
              <a:rPr lang="en-US" sz="2800" i="1" dirty="0"/>
              <a:t>line</a:t>
            </a:r>
            <a:r>
              <a:rPr lang="ro-RO" sz="2800" i="1" dirty="0"/>
              <a:t> </a:t>
            </a:r>
            <a:r>
              <a:rPr lang="ro-RO" sz="2800" i="1" dirty="0" err="1"/>
              <a:t>points</a:t>
            </a:r>
            <a:r>
              <a:rPr lang="ro-RO" sz="2800" i="1" dirty="0"/>
              <a:t>=“</a:t>
            </a:r>
            <a:r>
              <a:rPr lang="en-US" sz="2800" i="1" dirty="0"/>
              <a:t>x1,y1 x2,y2 …”/&gt;</a:t>
            </a:r>
            <a:endParaRPr lang="ro-RO" sz="2800" i="1" dirty="0"/>
          </a:p>
          <a:p>
            <a:r>
              <a:rPr lang="ro-RO" sz="2800" b="1" dirty="0"/>
              <a:t>Text</a:t>
            </a:r>
          </a:p>
          <a:p>
            <a:r>
              <a:rPr lang="en-US" sz="2800" i="1" dirty="0"/>
              <a:t>&lt;text x=“</a:t>
            </a:r>
            <a:r>
              <a:rPr lang="ro-RO" sz="2800" i="1" dirty="0"/>
              <a:t>start-x</a:t>
            </a:r>
            <a:r>
              <a:rPr lang="en-US" sz="2800" i="1" dirty="0"/>
              <a:t>" y=“start-y"&gt;con</a:t>
            </a:r>
            <a:r>
              <a:rPr lang="ro-RO" sz="2800" i="1" dirty="0"/>
              <a:t>ținut</a:t>
            </a:r>
            <a:r>
              <a:rPr lang="en-US" sz="2800" i="1" dirty="0"/>
              <a:t>&lt;/text&gt;</a:t>
            </a:r>
          </a:p>
          <a:p>
            <a:endParaRPr lang="en-US" sz="2800" i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355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 - </a:t>
            </a:r>
            <a:r>
              <a:rPr lang="en-US" dirty="0" err="1"/>
              <a:t>Atribute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Setate</a:t>
            </a:r>
            <a:r>
              <a:rPr lang="en-US" sz="2800" dirty="0"/>
              <a:t> </a:t>
            </a:r>
            <a:r>
              <a:rPr lang="en-US" sz="2800" dirty="0" err="1"/>
              <a:t>prin</a:t>
            </a:r>
            <a:r>
              <a:rPr lang="en-US" sz="2800" dirty="0"/>
              <a:t> </a:t>
            </a:r>
            <a:r>
              <a:rPr lang="en-US" sz="2800" dirty="0" err="1"/>
              <a:t>intermediul</a:t>
            </a:r>
            <a:r>
              <a:rPr lang="en-US" sz="2800" dirty="0"/>
              <a:t> CSS</a:t>
            </a:r>
          </a:p>
          <a:p>
            <a:r>
              <a:rPr lang="en-US" sz="2800" dirty="0" err="1"/>
              <a:t>Atribute</a:t>
            </a:r>
            <a:r>
              <a:rPr lang="en-US" sz="2800" dirty="0"/>
              <a:t> de </a:t>
            </a:r>
            <a:r>
              <a:rPr lang="en-US" sz="2800" dirty="0" err="1"/>
              <a:t>baz</a:t>
            </a:r>
            <a:r>
              <a:rPr lang="ro-RO" sz="2800" dirty="0"/>
              <a:t>ă</a:t>
            </a:r>
            <a:endParaRPr lang="en-US" sz="2800" dirty="0"/>
          </a:p>
          <a:p>
            <a:pPr lvl="1"/>
            <a:r>
              <a:rPr lang="ro-RO" sz="2400" dirty="0"/>
              <a:t>s</a:t>
            </a:r>
            <a:r>
              <a:rPr lang="en-US" sz="2400" dirty="0" err="1"/>
              <a:t>troke</a:t>
            </a:r>
            <a:r>
              <a:rPr lang="ro-RO" sz="2400" dirty="0"/>
              <a:t> – culoare linie</a:t>
            </a:r>
            <a:endParaRPr lang="en-US" sz="2400" dirty="0"/>
          </a:p>
          <a:p>
            <a:pPr lvl="1"/>
            <a:r>
              <a:rPr lang="en-US" sz="2400" dirty="0"/>
              <a:t>stroke-opacity</a:t>
            </a:r>
            <a:r>
              <a:rPr lang="ro-RO" sz="2400" dirty="0"/>
              <a:t> – opacitate linie</a:t>
            </a:r>
            <a:endParaRPr lang="en-US" sz="2400" dirty="0"/>
          </a:p>
          <a:p>
            <a:pPr lvl="1"/>
            <a:r>
              <a:rPr lang="en-US" sz="2400" dirty="0"/>
              <a:t>stroke-width</a:t>
            </a:r>
            <a:r>
              <a:rPr lang="ro-RO" sz="2400" dirty="0"/>
              <a:t> – dimensiune linie</a:t>
            </a:r>
            <a:endParaRPr lang="en-US" sz="2400" dirty="0"/>
          </a:p>
          <a:p>
            <a:endParaRPr lang="en-US" sz="2800" dirty="0"/>
          </a:p>
          <a:p>
            <a:pPr lvl="1"/>
            <a:r>
              <a:rPr lang="ro-RO" sz="2400" dirty="0"/>
              <a:t>f</a:t>
            </a:r>
            <a:r>
              <a:rPr lang="en-US" sz="2400" dirty="0"/>
              <a:t>ill</a:t>
            </a:r>
            <a:r>
              <a:rPr lang="ro-RO" sz="2400" dirty="0"/>
              <a:t> – culoare suprafață</a:t>
            </a:r>
            <a:endParaRPr lang="en-US" sz="2400" dirty="0"/>
          </a:p>
          <a:p>
            <a:pPr lvl="1"/>
            <a:r>
              <a:rPr lang="en-US" sz="2400" dirty="0"/>
              <a:t>fill-opacity</a:t>
            </a:r>
            <a:r>
              <a:rPr lang="ro-RO" sz="2400" dirty="0"/>
              <a:t> – opacitate suprafață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42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 – </a:t>
            </a:r>
            <a:r>
              <a:rPr lang="en-US" dirty="0" err="1"/>
              <a:t>Grupare</a:t>
            </a:r>
            <a:r>
              <a:rPr lang="en-US" dirty="0"/>
              <a:t> </a:t>
            </a:r>
            <a:r>
              <a:rPr lang="ro-RO" dirty="0"/>
              <a:t>și reutilizare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b="1" dirty="0"/>
              <a:t>Grupare elemente</a:t>
            </a:r>
          </a:p>
          <a:p>
            <a:r>
              <a:rPr lang="ro-RO" sz="2800" i="1" dirty="0"/>
              <a:t> &lt;g </a:t>
            </a:r>
            <a:r>
              <a:rPr lang="ro-RO" sz="2800" i="1" dirty="0" err="1"/>
              <a:t>id</a:t>
            </a:r>
            <a:r>
              <a:rPr lang="ro-RO" sz="2800" i="1" dirty="0"/>
              <a:t>=“</a:t>
            </a:r>
            <a:r>
              <a:rPr lang="ro-RO" sz="2800" i="1" dirty="0" err="1"/>
              <a:t>id_grup</a:t>
            </a:r>
            <a:r>
              <a:rPr lang="ro-RO" sz="2800" i="1" dirty="0"/>
              <a:t>”&gt;… &lt;!– elemente --&gt; &lt;/g&gt;</a:t>
            </a:r>
          </a:p>
          <a:p>
            <a:r>
              <a:rPr lang="ro-RO" sz="2800" b="1" dirty="0"/>
              <a:t>Definire elemente fără afișare</a:t>
            </a:r>
          </a:p>
          <a:p>
            <a:r>
              <a:rPr lang="en-US" sz="2800" i="1" dirty="0"/>
              <a:t>&lt;</a:t>
            </a:r>
            <a:r>
              <a:rPr lang="ro-RO" sz="2800" i="1" dirty="0" err="1"/>
              <a:t>defs</a:t>
            </a:r>
            <a:r>
              <a:rPr lang="en-US" sz="2800" i="1" dirty="0"/>
              <a:t>&gt;</a:t>
            </a:r>
            <a:r>
              <a:rPr lang="ro-RO" sz="2800" i="1" dirty="0"/>
              <a:t>… &lt;!– </a:t>
            </a:r>
            <a:r>
              <a:rPr lang="en-US" sz="2800" i="1" dirty="0" err="1"/>
              <a:t>definire</a:t>
            </a:r>
            <a:r>
              <a:rPr lang="en-US" sz="2800" i="1" dirty="0"/>
              <a:t> </a:t>
            </a:r>
            <a:r>
              <a:rPr lang="en-US" sz="2800" i="1" dirty="0" err="1"/>
              <a:t>grupuri</a:t>
            </a:r>
            <a:r>
              <a:rPr lang="ro-RO" sz="2800" i="1" dirty="0"/>
              <a:t> --&gt; </a:t>
            </a:r>
            <a:r>
              <a:rPr lang="en-US" sz="2800" i="1" dirty="0"/>
              <a:t>&lt;/</a:t>
            </a:r>
            <a:r>
              <a:rPr lang="en-US" sz="2800" i="1" dirty="0" err="1"/>
              <a:t>defs</a:t>
            </a:r>
            <a:r>
              <a:rPr lang="en-US" sz="2800" i="1" dirty="0"/>
              <a:t>&gt;</a:t>
            </a:r>
            <a:endParaRPr lang="ro-RO" sz="2800" i="1" dirty="0"/>
          </a:p>
          <a:p>
            <a:r>
              <a:rPr lang="ro-RO" sz="2800" b="1" dirty="0"/>
              <a:t>Reutilizare</a:t>
            </a:r>
            <a:endParaRPr lang="en-US" sz="2800" b="1" dirty="0"/>
          </a:p>
          <a:p>
            <a:r>
              <a:rPr lang="en-US" sz="2800" i="1" dirty="0"/>
              <a:t>&lt;use </a:t>
            </a:r>
            <a:r>
              <a:rPr lang="en-US" sz="2800" i="1" dirty="0" err="1"/>
              <a:t>xlink:href</a:t>
            </a:r>
            <a:r>
              <a:rPr lang="en-US" sz="2800" i="1" dirty="0"/>
              <a:t>="#</a:t>
            </a:r>
            <a:r>
              <a:rPr lang="en-US" sz="2800" i="1" dirty="0" err="1"/>
              <a:t>id_grup</a:t>
            </a:r>
            <a:r>
              <a:rPr lang="en-US" sz="2800" i="1" dirty="0"/>
              <a:t>" x=“30" y=“14"/&gt;</a:t>
            </a:r>
            <a:endParaRPr lang="ro-RO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482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SVG – Manipulare din </a:t>
            </a:r>
            <a:r>
              <a:rPr lang="ro-RO" dirty="0" err="1"/>
              <a:t>JavaScript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Similar cu manipularea elementelor HTML</a:t>
            </a:r>
          </a:p>
          <a:p>
            <a:r>
              <a:rPr lang="ro-RO" dirty="0"/>
              <a:t>Particularități</a:t>
            </a:r>
          </a:p>
          <a:p>
            <a:pPr lvl="1"/>
            <a:r>
              <a:rPr lang="ro-RO" dirty="0"/>
              <a:t>la construirea elementului trebuie specificat </a:t>
            </a:r>
            <a:r>
              <a:rPr lang="ro-RO" dirty="0" err="1"/>
              <a:t>namespace-ul</a:t>
            </a:r>
            <a:r>
              <a:rPr lang="ro-RO" dirty="0"/>
              <a:t> pentru SVG:</a:t>
            </a:r>
          </a:p>
          <a:p>
            <a:pPr lvl="2"/>
            <a:r>
              <a:rPr lang="ro-RO" i="1" dirty="0" err="1"/>
              <a:t>document.createElement</a:t>
            </a:r>
            <a:r>
              <a:rPr lang="ro-RO" b="1" i="1" dirty="0" err="1"/>
              <a:t>NS</a:t>
            </a:r>
            <a:r>
              <a:rPr lang="ro-RO" i="1" dirty="0"/>
              <a:t>("</a:t>
            </a:r>
            <a:r>
              <a:rPr lang="ro-RO" b="1" i="1" dirty="0"/>
              <a:t>http://www.w3.org/2000/svg</a:t>
            </a:r>
            <a:r>
              <a:rPr lang="ro-RO" i="1" dirty="0"/>
              <a:t>", „TAG_SVG")</a:t>
            </a:r>
          </a:p>
          <a:p>
            <a:pPr lvl="1"/>
            <a:r>
              <a:rPr lang="ro-RO" dirty="0"/>
              <a:t>pentru </a:t>
            </a:r>
            <a:r>
              <a:rPr lang="en-US" dirty="0" err="1"/>
              <a:t>modificarea</a:t>
            </a:r>
            <a:r>
              <a:rPr lang="en-US" dirty="0"/>
              <a:t> </a:t>
            </a:r>
            <a:r>
              <a:rPr lang="en-US" dirty="0" err="1"/>
              <a:t>atributelor</a:t>
            </a:r>
            <a:r>
              <a:rPr lang="ro-RO" dirty="0"/>
              <a:t> SVG se utilizează metoda </a:t>
            </a:r>
            <a:r>
              <a:rPr lang="ro-RO" i="1" dirty="0" err="1"/>
              <a:t>setAttribute</a:t>
            </a:r>
            <a:r>
              <a:rPr lang="ro-RO" dirty="0"/>
              <a:t>(în loc de .</a:t>
            </a:r>
            <a:r>
              <a:rPr lang="ro-RO" dirty="0" err="1"/>
              <a:t>width</a:t>
            </a:r>
            <a:r>
              <a:rPr lang="ro-RO" dirty="0"/>
              <a:t>, .</a:t>
            </a:r>
            <a:r>
              <a:rPr lang="ro-RO" dirty="0" err="1"/>
              <a:t>height</a:t>
            </a:r>
            <a:r>
              <a:rPr lang="ro-RO" dirty="0"/>
              <a:t>, …)</a:t>
            </a:r>
            <a:endParaRPr lang="en-US" dirty="0"/>
          </a:p>
          <a:p>
            <a:pPr lvl="1"/>
            <a:r>
              <a:rPr lang="ro-RO" dirty="0"/>
              <a:t>Folosind </a:t>
            </a:r>
            <a:r>
              <a:rPr lang="ro-RO" dirty="0" err="1"/>
              <a:t>JavaScript</a:t>
            </a:r>
            <a:r>
              <a:rPr lang="ro-RO" dirty="0"/>
              <a:t> simplu: </a:t>
            </a:r>
            <a:endParaRPr lang="en-US" dirty="0"/>
          </a:p>
          <a:p>
            <a:pPr lvl="2"/>
            <a:r>
              <a:rPr lang="ro-RO" i="1" dirty="0" err="1"/>
              <a:t>elem.setAttribute</a:t>
            </a:r>
            <a:r>
              <a:rPr lang="ro-RO" i="1"/>
              <a:t>( </a:t>
            </a:r>
            <a:r>
              <a:rPr lang="ro-RO" i="1" dirty="0"/>
              <a:t>‘nume’, </a:t>
            </a:r>
            <a:r>
              <a:rPr lang="en-US" i="1" dirty="0"/>
              <a:t>‘</a:t>
            </a:r>
            <a:r>
              <a:rPr lang="en-US" i="1" dirty="0" err="1"/>
              <a:t>valoare</a:t>
            </a:r>
            <a:r>
              <a:rPr lang="en-US" i="1" dirty="0"/>
              <a:t>’</a:t>
            </a:r>
            <a:r>
              <a:rPr lang="ro-RO" i="1" dirty="0"/>
              <a:t>);</a:t>
            </a:r>
            <a:r>
              <a:rPr lang="en-US" i="1" dirty="0"/>
              <a:t> </a:t>
            </a:r>
          </a:p>
          <a:p>
            <a:pPr lvl="2"/>
            <a:r>
              <a:rPr lang="en-US" i="1" dirty="0" err="1"/>
              <a:t>val</a:t>
            </a:r>
            <a:r>
              <a:rPr lang="en-US" i="1" dirty="0"/>
              <a:t> = </a:t>
            </a:r>
            <a:r>
              <a:rPr lang="ro-RO" i="1" dirty="0" err="1"/>
              <a:t>elem</a:t>
            </a:r>
            <a:r>
              <a:rPr lang="ro-RO" i="1" dirty="0"/>
              <a:t>.</a:t>
            </a:r>
            <a:r>
              <a:rPr lang="en-US" i="1" dirty="0"/>
              <a:t>get</a:t>
            </a:r>
            <a:r>
              <a:rPr lang="ro-RO" i="1" dirty="0" err="1"/>
              <a:t>Attribute</a:t>
            </a:r>
            <a:r>
              <a:rPr lang="ro-RO" i="1" dirty="0"/>
              <a:t>(‘nume’);</a:t>
            </a:r>
          </a:p>
          <a:p>
            <a:r>
              <a:rPr lang="ro-RO" dirty="0"/>
              <a:t>Exemplu: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i="1" dirty="0" err="1"/>
              <a:t>let</a:t>
            </a:r>
            <a:r>
              <a:rPr lang="ro-RO" i="1" dirty="0"/>
              <a:t> d = </a:t>
            </a:r>
            <a:r>
              <a:rPr lang="en-US" i="1" dirty="0" err="1"/>
              <a:t>document.createElementNS</a:t>
            </a:r>
            <a:r>
              <a:rPr lang="en-US" i="1" dirty="0"/>
              <a:t>("http://www.w3.org/2000/svg", "</a:t>
            </a:r>
            <a:r>
              <a:rPr lang="en-US" i="1" dirty="0" err="1"/>
              <a:t>rect</a:t>
            </a:r>
            <a:r>
              <a:rPr lang="en-US" i="1" dirty="0"/>
              <a:t>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 err="1"/>
              <a:t>d.setAttribute</a:t>
            </a:r>
            <a:r>
              <a:rPr lang="en-US" i="1" dirty="0"/>
              <a:t>(‘x’, 160); </a:t>
            </a:r>
            <a:r>
              <a:rPr lang="en-US" i="1" dirty="0" err="1"/>
              <a:t>d.setAttribute</a:t>
            </a:r>
            <a:r>
              <a:rPr lang="en-US" i="1" dirty="0"/>
              <a:t>(‘y’, 160);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 err="1"/>
              <a:t>d.setAttribute</a:t>
            </a:r>
            <a:r>
              <a:rPr lang="en-US" i="1" dirty="0"/>
              <a:t>(‘width’, 100); </a:t>
            </a:r>
            <a:r>
              <a:rPr lang="en-US" i="1" dirty="0" err="1"/>
              <a:t>d.setAttribute</a:t>
            </a:r>
            <a:r>
              <a:rPr lang="en-US" i="1" dirty="0"/>
              <a:t>(‘height’, 60);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 err="1"/>
              <a:t>document.querySelector</a:t>
            </a:r>
            <a:r>
              <a:rPr lang="en-US" i="1" dirty="0"/>
              <a:t>(‘#</a:t>
            </a:r>
            <a:r>
              <a:rPr lang="en-US" i="1" dirty="0" err="1"/>
              <a:t>desen</a:t>
            </a:r>
            <a:r>
              <a:rPr lang="en-US" i="1" dirty="0"/>
              <a:t>’).append(d);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648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en-US" dirty="0" err="1"/>
              <a:t>Sunet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3200" dirty="0"/>
              <a:t>1. Noțiuni generale</a:t>
            </a:r>
          </a:p>
          <a:p>
            <a:endParaRPr lang="ro-RO" sz="3200" dirty="0"/>
          </a:p>
          <a:p>
            <a:r>
              <a:rPr lang="ro-RO" sz="3200" dirty="0"/>
              <a:t>2. </a:t>
            </a:r>
            <a:r>
              <a:rPr lang="ro-RO" sz="3200" dirty="0" err="1"/>
              <a:t>Numerizarea</a:t>
            </a:r>
            <a:r>
              <a:rPr lang="ro-RO" sz="3200" dirty="0"/>
              <a:t> sunetului</a:t>
            </a:r>
          </a:p>
          <a:p>
            <a:endParaRPr lang="ro-RO" sz="3200" dirty="0"/>
          </a:p>
          <a:p>
            <a:r>
              <a:rPr lang="ro-RO" sz="3200" dirty="0"/>
              <a:t>3. Formate audio</a:t>
            </a:r>
          </a:p>
          <a:p>
            <a:endParaRPr lang="ro-RO" sz="3200" dirty="0"/>
          </a:p>
          <a:p>
            <a:r>
              <a:rPr lang="ro-RO" sz="3200" dirty="0"/>
              <a:t>4. Compresia sunetului</a:t>
            </a:r>
          </a:p>
          <a:p>
            <a:endParaRPr lang="ro-RO" sz="3200" dirty="0"/>
          </a:p>
          <a:p>
            <a:r>
              <a:rPr lang="ro-RO" sz="3200" dirty="0"/>
              <a:t>5. Sunetul în context Web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79F2A8-5F4E-4F3A-BBC1-941A55361736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5. Sunetul în context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La nivel de HTML – </a:t>
            </a:r>
            <a:r>
              <a:rPr lang="ro-RO" dirty="0" err="1"/>
              <a:t>tag</a:t>
            </a:r>
            <a:r>
              <a:rPr lang="ro-RO" dirty="0"/>
              <a:t> </a:t>
            </a:r>
            <a:r>
              <a:rPr lang="en-US" dirty="0"/>
              <a:t>&lt;audio&gt;</a:t>
            </a:r>
          </a:p>
          <a:p>
            <a:r>
              <a:rPr lang="en-US" dirty="0" err="1"/>
              <a:t>Exemplu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i="1" dirty="0"/>
              <a:t>&lt;audio controls="control</a:t>
            </a:r>
            <a:r>
              <a:rPr lang="ro-RO" i="1" dirty="0"/>
              <a:t>” </a:t>
            </a:r>
            <a:r>
              <a:rPr lang="en-US" i="1" dirty="0" err="1"/>
              <a:t>src</a:t>
            </a:r>
            <a:r>
              <a:rPr lang="en-US" i="1" dirty="0"/>
              <a:t>=“test.mp3" &gt;</a:t>
            </a:r>
          </a:p>
          <a:p>
            <a:pPr lvl="1">
              <a:buNone/>
            </a:pPr>
            <a:r>
              <a:rPr lang="en-US" i="1" dirty="0"/>
              <a:t>&lt;/audio&gt;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- </a:t>
            </a:r>
            <a:r>
              <a:rPr lang="en-US" dirty="0" err="1"/>
              <a:t>atribute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 dirty="0"/>
              <a:t>Elementul </a:t>
            </a:r>
            <a:r>
              <a:rPr lang="en-US" b="1" dirty="0"/>
              <a:t>&lt;audio&gt;:</a:t>
            </a:r>
            <a:endParaRPr lang="ro-RO" b="1" dirty="0"/>
          </a:p>
          <a:p>
            <a:r>
              <a:rPr lang="ro-RO" i="1" dirty="0"/>
              <a:t>c</a:t>
            </a:r>
            <a:r>
              <a:rPr lang="en-US" i="1" dirty="0" err="1"/>
              <a:t>ontrols</a:t>
            </a:r>
            <a:r>
              <a:rPr lang="ro-RO" dirty="0"/>
              <a:t> (</a:t>
            </a:r>
            <a:r>
              <a:rPr lang="ro-RO" dirty="0" err="1"/>
              <a:t>string</a:t>
            </a:r>
            <a:r>
              <a:rPr lang="ro-RO" dirty="0"/>
              <a:t>) – controalele de redare sunt afișate dacă atributul este prezent</a:t>
            </a:r>
          </a:p>
          <a:p>
            <a:r>
              <a:rPr lang="ro-RO" i="1" dirty="0"/>
              <a:t>l</a:t>
            </a:r>
            <a:r>
              <a:rPr lang="en-US" i="1" dirty="0" err="1"/>
              <a:t>oop</a:t>
            </a:r>
            <a:r>
              <a:rPr lang="ro-RO" dirty="0"/>
              <a:t> (</a:t>
            </a:r>
            <a:r>
              <a:rPr lang="ro-RO" dirty="0" err="1"/>
              <a:t>bool</a:t>
            </a:r>
            <a:r>
              <a:rPr lang="ro-RO" dirty="0"/>
              <a:t>) – permite redarea continuă a sunetului</a:t>
            </a:r>
          </a:p>
          <a:p>
            <a:r>
              <a:rPr lang="ro-RO" i="1" dirty="0"/>
              <a:t>s</a:t>
            </a:r>
            <a:r>
              <a:rPr lang="en-US" i="1" dirty="0" err="1"/>
              <a:t>rc</a:t>
            </a:r>
            <a:r>
              <a:rPr lang="ro-RO" dirty="0"/>
              <a:t> (</a:t>
            </a:r>
            <a:r>
              <a:rPr lang="ro-RO" dirty="0" err="1"/>
              <a:t>string</a:t>
            </a:r>
            <a:r>
              <a:rPr lang="ro-RO" dirty="0"/>
              <a:t>)– permite specificarea sursei fără utilizarea de tag-uri de tip </a:t>
            </a:r>
            <a:r>
              <a:rPr lang="ro-RO" i="1" dirty="0" err="1"/>
              <a:t>source</a:t>
            </a:r>
            <a:endParaRPr lang="ro-RO" i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Audio – obiectul </a:t>
            </a:r>
            <a:r>
              <a:rPr lang="ro-RO" i="1" dirty="0" err="1"/>
              <a:t>HTMLMediaElement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 dirty="0"/>
              <a:t>Proprietăți:</a:t>
            </a:r>
          </a:p>
          <a:p>
            <a:r>
              <a:rPr lang="ro-RO" i="1" dirty="0" err="1"/>
              <a:t>currentTime</a:t>
            </a:r>
            <a:r>
              <a:rPr lang="ro-RO" dirty="0"/>
              <a:t> – poziția (în secunde) în cadrul fișierului (poate fi modificată)</a:t>
            </a:r>
          </a:p>
          <a:p>
            <a:r>
              <a:rPr lang="ro-RO" i="1" dirty="0" err="1"/>
              <a:t>duration</a:t>
            </a:r>
            <a:r>
              <a:rPr lang="ro-RO" dirty="0"/>
              <a:t> – durata totală a fișierului audio (în secunde)</a:t>
            </a:r>
          </a:p>
          <a:p>
            <a:r>
              <a:rPr lang="ro-RO" i="1" dirty="0" err="1"/>
              <a:t>ended</a:t>
            </a:r>
            <a:r>
              <a:rPr lang="ro-RO" dirty="0"/>
              <a:t> – boolean setat pe </a:t>
            </a:r>
            <a:r>
              <a:rPr lang="ro-RO" i="1" dirty="0" err="1"/>
              <a:t>true</a:t>
            </a:r>
            <a:r>
              <a:rPr lang="ro-RO" dirty="0"/>
              <a:t> la terminarea redării</a:t>
            </a:r>
          </a:p>
          <a:p>
            <a:r>
              <a:rPr lang="ro-RO" i="1" dirty="0" err="1"/>
              <a:t>paused</a:t>
            </a:r>
            <a:r>
              <a:rPr lang="ro-RO" dirty="0"/>
              <a:t> – boolean setat pe </a:t>
            </a:r>
            <a:r>
              <a:rPr lang="ro-RO" i="1" dirty="0"/>
              <a:t>false</a:t>
            </a:r>
            <a:r>
              <a:rPr lang="ro-RO" dirty="0"/>
              <a:t> la oprirea redării</a:t>
            </a:r>
          </a:p>
          <a:p>
            <a:r>
              <a:rPr lang="ro-RO" i="1" dirty="0"/>
              <a:t>volume</a:t>
            </a:r>
            <a:r>
              <a:rPr lang="ro-RO" dirty="0"/>
              <a:t> – permite citirea / modificarea volumului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Audio – obiectul </a:t>
            </a:r>
            <a:r>
              <a:rPr lang="ro-RO" i="1" dirty="0" err="1"/>
              <a:t>HTMLMediaElement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 dirty="0"/>
              <a:t>Metode:</a:t>
            </a:r>
          </a:p>
          <a:p>
            <a:r>
              <a:rPr lang="ro-RO" i="1" dirty="0"/>
              <a:t>l</a:t>
            </a:r>
            <a:r>
              <a:rPr lang="en-US" i="1" dirty="0" err="1"/>
              <a:t>oad</a:t>
            </a:r>
            <a:r>
              <a:rPr lang="ro-RO" i="1" dirty="0"/>
              <a:t>()</a:t>
            </a:r>
            <a:r>
              <a:rPr lang="ro-RO" dirty="0"/>
              <a:t> – pornește procesul de descărcare a fișierului audio de pe server; este obligatoriu să fie apelat înainte de începerea redării folosind metoda </a:t>
            </a:r>
            <a:r>
              <a:rPr lang="ro-RO" i="1" dirty="0"/>
              <a:t>play()</a:t>
            </a:r>
          </a:p>
          <a:p>
            <a:endParaRPr lang="ro-RO" i="1" dirty="0"/>
          </a:p>
          <a:p>
            <a:r>
              <a:rPr lang="ro-RO" i="1" dirty="0" err="1"/>
              <a:t>pause</a:t>
            </a:r>
            <a:r>
              <a:rPr lang="ro-RO" i="1" dirty="0"/>
              <a:t>()</a:t>
            </a:r>
            <a:r>
              <a:rPr lang="ro-RO" dirty="0"/>
              <a:t> – oprește redarea (cu păstrarea poziției curente)</a:t>
            </a:r>
          </a:p>
          <a:p>
            <a:endParaRPr lang="ro-RO" dirty="0"/>
          </a:p>
          <a:p>
            <a:r>
              <a:rPr lang="ro-RO" i="1" dirty="0"/>
              <a:t>play()</a:t>
            </a:r>
            <a:r>
              <a:rPr lang="ro-RO" dirty="0"/>
              <a:t> – pornește redarea de la poziția curentă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Audio – obiectul </a:t>
            </a:r>
            <a:r>
              <a:rPr lang="ro-RO" i="1" dirty="0" err="1"/>
              <a:t>HTMLMediaElement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 dirty="0"/>
              <a:t>Evenimente:</a:t>
            </a:r>
          </a:p>
          <a:p>
            <a:r>
              <a:rPr lang="ro-RO" b="1" dirty="0"/>
              <a:t>e</a:t>
            </a:r>
            <a:r>
              <a:rPr lang="en-US" b="1" dirty="0" err="1"/>
              <a:t>nded</a:t>
            </a:r>
            <a:r>
              <a:rPr lang="ro-RO" b="1" dirty="0"/>
              <a:t> – redarea s-a terminat</a:t>
            </a:r>
          </a:p>
          <a:p>
            <a:r>
              <a:rPr lang="ro-RO" i="1" dirty="0"/>
              <a:t>p</a:t>
            </a:r>
            <a:r>
              <a:rPr lang="en-US" i="1" dirty="0" err="1"/>
              <a:t>ause</a:t>
            </a:r>
            <a:r>
              <a:rPr lang="ro-RO" dirty="0"/>
              <a:t> – redarea a fost oprită</a:t>
            </a:r>
          </a:p>
          <a:p>
            <a:r>
              <a:rPr lang="ro-RO" i="1" dirty="0"/>
              <a:t>p</a:t>
            </a:r>
            <a:r>
              <a:rPr lang="en-US" i="1" dirty="0"/>
              <a:t>lay</a:t>
            </a:r>
            <a:r>
              <a:rPr lang="ro-RO" dirty="0"/>
              <a:t> – redarea a început</a:t>
            </a:r>
          </a:p>
          <a:p>
            <a:r>
              <a:rPr lang="ro-RO" i="1" dirty="0"/>
              <a:t>v</a:t>
            </a:r>
            <a:r>
              <a:rPr lang="en-US" i="1" dirty="0" err="1"/>
              <a:t>olumechange</a:t>
            </a:r>
            <a:r>
              <a:rPr lang="ro-RO" dirty="0"/>
              <a:t> – modificare de volum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HTTP </a:t>
            </a:r>
            <a:r>
              <a:rPr lang="ro-RO" dirty="0" err="1"/>
              <a:t>Request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400" dirty="0"/>
              <a:t>Format</a:t>
            </a:r>
            <a:r>
              <a:rPr lang="en-US" sz="2400" dirty="0"/>
              <a:t>: </a:t>
            </a:r>
            <a:r>
              <a:rPr lang="en-US" sz="2400" dirty="0" err="1"/>
              <a:t>comanda</a:t>
            </a:r>
            <a:r>
              <a:rPr lang="en-US" sz="2400" dirty="0"/>
              <a:t> </a:t>
            </a:r>
            <a:r>
              <a:rPr lang="ro-RO" sz="2400" dirty="0"/>
              <a:t>(GET / POST / …)</a:t>
            </a:r>
            <a:r>
              <a:rPr lang="en-US" sz="2400" dirty="0"/>
              <a:t>/ </a:t>
            </a:r>
            <a:r>
              <a:rPr lang="en-US" sz="2400" dirty="0" err="1"/>
              <a:t>parametri</a:t>
            </a:r>
            <a:r>
              <a:rPr lang="en-US" sz="2400" dirty="0"/>
              <a:t> / eventual con</a:t>
            </a:r>
            <a:r>
              <a:rPr lang="ro-RO" sz="2400" dirty="0"/>
              <a:t>ținut</a:t>
            </a:r>
          </a:p>
          <a:p>
            <a:r>
              <a:rPr lang="ro-RO" sz="2400" dirty="0"/>
              <a:t>Cereri inițiate de către browser:</a:t>
            </a:r>
          </a:p>
          <a:p>
            <a:pPr lvl="1"/>
            <a:r>
              <a:rPr lang="ro-RO" sz="2200" dirty="0"/>
              <a:t>Introducere adresă de către utilizator</a:t>
            </a:r>
          </a:p>
          <a:p>
            <a:pPr lvl="1"/>
            <a:r>
              <a:rPr lang="ro-RO" sz="2200" dirty="0"/>
              <a:t>Navigare către pagină nouă</a:t>
            </a:r>
          </a:p>
          <a:p>
            <a:pPr lvl="1"/>
            <a:r>
              <a:rPr lang="ro-RO" sz="2200" dirty="0"/>
              <a:t>Obținere resurse</a:t>
            </a:r>
          </a:p>
          <a:p>
            <a:pPr lvl="1"/>
            <a:r>
              <a:rPr lang="ro-RO" sz="2200" dirty="0"/>
              <a:t>Solicitat din cod</a:t>
            </a:r>
          </a:p>
          <a:p>
            <a:r>
              <a:rPr lang="ro-RO" sz="2400" dirty="0"/>
              <a:t>Exemplu:</a:t>
            </a:r>
          </a:p>
          <a:p>
            <a:pPr marL="200025" lvl="1" indent="0">
              <a:buNone/>
            </a:pPr>
            <a:r>
              <a:rPr lang="en-US" sz="2200" i="1" dirty="0"/>
              <a:t>GET /index.html HTTP/1.1</a:t>
            </a:r>
          </a:p>
          <a:p>
            <a:pPr marL="200025" lvl="1" indent="0">
              <a:buNone/>
            </a:pPr>
            <a:r>
              <a:rPr lang="en-US" sz="2200" i="1" dirty="0"/>
              <a:t>Host: www.</a:t>
            </a:r>
            <a:r>
              <a:rPr lang="ro-RO" sz="2200" i="1" dirty="0"/>
              <a:t>test</a:t>
            </a:r>
            <a:r>
              <a:rPr lang="en-US" sz="2200" i="1" dirty="0"/>
              <a:t>.com</a:t>
            </a:r>
            <a:endParaRPr lang="ro-RO" sz="2200" i="1" dirty="0"/>
          </a:p>
          <a:p>
            <a:pPr marL="200025" lvl="1" indent="0">
              <a:buNone/>
            </a:pPr>
            <a:r>
              <a:rPr lang="ro-RO" sz="2200" i="1" dirty="0" err="1"/>
              <a:t>User-Agent:Mozilla</a:t>
            </a:r>
            <a:r>
              <a:rPr lang="ro-RO" sz="2200" i="1" dirty="0"/>
              <a:t>/5.0 </a:t>
            </a:r>
          </a:p>
          <a:p>
            <a:pPr lvl="1"/>
            <a:endParaRPr lang="ro-RO" sz="2200" i="1" dirty="0"/>
          </a:p>
          <a:p>
            <a:pPr lvl="1"/>
            <a:endParaRPr lang="ro-RO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021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Video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No</a:t>
            </a:r>
            <a:r>
              <a:rPr lang="ro-RO" dirty="0" err="1"/>
              <a:t>țiuni</a:t>
            </a:r>
            <a:r>
              <a:rPr lang="ro-RO" dirty="0"/>
              <a:t> generale</a:t>
            </a:r>
          </a:p>
          <a:p>
            <a:r>
              <a:rPr lang="ro-RO" dirty="0"/>
              <a:t>2. Compresia video</a:t>
            </a:r>
          </a:p>
          <a:p>
            <a:r>
              <a:rPr lang="ro-RO" dirty="0"/>
              <a:t>3. Video în context web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79F2A8-5F4E-4F3A-BBC1-941A55361736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63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4. Video în context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La nivel de HTML – </a:t>
            </a:r>
            <a:r>
              <a:rPr lang="ro-RO" dirty="0" err="1"/>
              <a:t>tag</a:t>
            </a:r>
            <a:r>
              <a:rPr lang="ro-RO" dirty="0"/>
              <a:t> </a:t>
            </a:r>
            <a:r>
              <a:rPr lang="en-US" dirty="0"/>
              <a:t>&lt;</a:t>
            </a:r>
            <a:r>
              <a:rPr lang="ro-RO" dirty="0"/>
              <a:t>video</a:t>
            </a:r>
            <a:r>
              <a:rPr lang="en-US" dirty="0"/>
              <a:t>&gt;</a:t>
            </a:r>
          </a:p>
          <a:p>
            <a:r>
              <a:rPr lang="en-US" dirty="0" err="1"/>
              <a:t>Exemplu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i="1" dirty="0"/>
              <a:t>&lt;</a:t>
            </a:r>
            <a:r>
              <a:rPr lang="ro-RO" i="1" dirty="0"/>
              <a:t>video </a:t>
            </a:r>
            <a:r>
              <a:rPr lang="en-US" i="1" dirty="0"/>
              <a:t>controls="controls"</a:t>
            </a:r>
            <a:r>
              <a:rPr lang="ro-RO" i="1" dirty="0"/>
              <a:t> </a:t>
            </a:r>
            <a:r>
              <a:rPr lang="en-US" i="1" dirty="0"/>
              <a:t>src=“test.mp</a:t>
            </a:r>
            <a:r>
              <a:rPr lang="ro-RO" i="1" dirty="0"/>
              <a:t>4</a:t>
            </a:r>
            <a:r>
              <a:rPr lang="en-US" i="1" dirty="0"/>
              <a:t>" &gt;</a:t>
            </a:r>
          </a:p>
          <a:p>
            <a:pPr lvl="1">
              <a:buNone/>
            </a:pPr>
            <a:r>
              <a:rPr lang="en-US" i="1" dirty="0"/>
              <a:t>&lt;/video&gt;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069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Atribute / manipulare din </a:t>
            </a:r>
            <a:r>
              <a:rPr lang="ro-RO" dirty="0" err="1"/>
              <a:t>JavaScript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400" dirty="0"/>
              <a:t>Similar cu elementul audio</a:t>
            </a:r>
          </a:p>
          <a:p>
            <a:pPr lvl="1"/>
            <a:r>
              <a:rPr lang="ro-RO" sz="2000" dirty="0"/>
              <a:t>Atribute:</a:t>
            </a:r>
            <a:r>
              <a:rPr lang="ro-RO" sz="2000" i="1" dirty="0"/>
              <a:t> </a:t>
            </a:r>
            <a:r>
              <a:rPr lang="ro-RO" sz="2000" i="1" dirty="0" err="1"/>
              <a:t>controls</a:t>
            </a:r>
            <a:r>
              <a:rPr lang="ro-RO" sz="2000" i="1" dirty="0"/>
              <a:t>, </a:t>
            </a:r>
            <a:r>
              <a:rPr lang="ro-RO" sz="2000" i="1" dirty="0" err="1"/>
              <a:t>src</a:t>
            </a:r>
            <a:r>
              <a:rPr lang="ro-RO" sz="2000" i="1" dirty="0"/>
              <a:t>, volume, ...</a:t>
            </a:r>
          </a:p>
          <a:p>
            <a:pPr lvl="1"/>
            <a:endParaRPr lang="ro-RO" sz="2000" i="1" dirty="0"/>
          </a:p>
          <a:p>
            <a:r>
              <a:rPr lang="ro-RO" sz="2400" dirty="0"/>
              <a:t>Reprezentat la nivel DOM prin obiecte de tip </a:t>
            </a:r>
            <a:r>
              <a:rPr lang="ro-RO" sz="2400" dirty="0" err="1"/>
              <a:t>HTMLMediaElement</a:t>
            </a:r>
            <a:endParaRPr lang="ro-RO" sz="2400" dirty="0"/>
          </a:p>
          <a:p>
            <a:pPr lvl="1"/>
            <a:endParaRPr lang="ro-RO" sz="2000" dirty="0"/>
          </a:p>
          <a:p>
            <a:pPr lvl="1"/>
            <a:r>
              <a:rPr lang="ro-RO" sz="2000" dirty="0"/>
              <a:t>Proprietăți: </a:t>
            </a:r>
            <a:r>
              <a:rPr lang="en-US" sz="2000" dirty="0" err="1"/>
              <a:t>src</a:t>
            </a:r>
            <a:r>
              <a:rPr lang="en-US" sz="2000" dirty="0"/>
              <a:t>,</a:t>
            </a:r>
            <a:r>
              <a:rPr lang="ro-RO" sz="2000" dirty="0"/>
              <a:t> </a:t>
            </a:r>
            <a:r>
              <a:rPr lang="ro-RO" sz="2000" dirty="0" err="1"/>
              <a:t>currentTime</a:t>
            </a:r>
            <a:r>
              <a:rPr lang="ro-RO" sz="2000" dirty="0"/>
              <a:t>, </a:t>
            </a:r>
            <a:r>
              <a:rPr lang="ro-RO" sz="2000" dirty="0" err="1"/>
              <a:t>duration</a:t>
            </a:r>
            <a:r>
              <a:rPr lang="ro-RO" sz="2000" dirty="0"/>
              <a:t>, </a:t>
            </a:r>
            <a:r>
              <a:rPr lang="ro-RO" sz="2000" dirty="0" err="1"/>
              <a:t>ended</a:t>
            </a:r>
            <a:r>
              <a:rPr lang="ro-RO" sz="2000" dirty="0"/>
              <a:t>, </a:t>
            </a:r>
            <a:r>
              <a:rPr lang="ro-RO" sz="2000" dirty="0" err="1"/>
              <a:t>paused</a:t>
            </a:r>
            <a:r>
              <a:rPr lang="ro-RO" sz="2000" dirty="0"/>
              <a:t>, volume</a:t>
            </a:r>
          </a:p>
          <a:p>
            <a:pPr lvl="1"/>
            <a:endParaRPr lang="ro-RO" sz="2000" dirty="0"/>
          </a:p>
          <a:p>
            <a:pPr lvl="1"/>
            <a:r>
              <a:rPr lang="ro-RO" sz="2000" dirty="0"/>
              <a:t>Metode: </a:t>
            </a:r>
            <a:r>
              <a:rPr lang="ro-RO" sz="2000" dirty="0" err="1"/>
              <a:t>load</a:t>
            </a:r>
            <a:r>
              <a:rPr lang="ro-RO" sz="2000" dirty="0"/>
              <a:t>, </a:t>
            </a:r>
            <a:r>
              <a:rPr lang="ro-RO" sz="2000" dirty="0" err="1"/>
              <a:t>pause</a:t>
            </a:r>
            <a:r>
              <a:rPr lang="ro-RO" sz="2000" dirty="0"/>
              <a:t>, play</a:t>
            </a:r>
          </a:p>
          <a:p>
            <a:pPr lvl="1"/>
            <a:endParaRPr lang="ro-RO" sz="2000" dirty="0"/>
          </a:p>
          <a:p>
            <a:pPr lvl="1"/>
            <a:r>
              <a:rPr lang="ro-RO" sz="2000" dirty="0"/>
              <a:t>Evenimente: </a:t>
            </a:r>
            <a:r>
              <a:rPr lang="ro-RO" sz="2000" dirty="0" err="1"/>
              <a:t>ended</a:t>
            </a:r>
            <a:r>
              <a:rPr lang="ro-RO" sz="2000" dirty="0"/>
              <a:t>, </a:t>
            </a:r>
            <a:r>
              <a:rPr lang="ro-RO" sz="2000" dirty="0" err="1"/>
              <a:t>pause</a:t>
            </a:r>
            <a:r>
              <a:rPr lang="ro-RO" sz="2000" dirty="0"/>
              <a:t>, play, </a:t>
            </a:r>
            <a:r>
              <a:rPr lang="ro-RO" sz="2000" dirty="0" err="1"/>
              <a:t>volumechange</a:t>
            </a:r>
            <a:endParaRPr lang="ro-RO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855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Exemple</a:t>
            </a:r>
            <a:r>
              <a:rPr lang="en-US" dirty="0"/>
              <a:t>: </a:t>
            </a:r>
            <a:r>
              <a:rPr lang="ro-RO" dirty="0"/>
              <a:t>Încărcare dinamică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// </a:t>
            </a:r>
            <a:r>
              <a:rPr lang="en-US" dirty="0" err="1"/>
              <a:t>construire</a:t>
            </a:r>
            <a:r>
              <a:rPr lang="en-US" dirty="0"/>
              <a:t> </a:t>
            </a:r>
            <a:r>
              <a:rPr lang="en-US" dirty="0" err="1"/>
              <a:t>dinamic</a:t>
            </a:r>
            <a:r>
              <a:rPr lang="ro-RO" dirty="0"/>
              <a:t>ă element video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dirty="0"/>
              <a:t>var video = </a:t>
            </a:r>
            <a:r>
              <a:rPr lang="ro-RO" dirty="0" err="1"/>
              <a:t>document.createElement</a:t>
            </a:r>
            <a:r>
              <a:rPr lang="ro-RO" dirty="0"/>
              <a:t>(“</a:t>
            </a:r>
            <a:r>
              <a:rPr lang="en-US" dirty="0"/>
              <a:t>video</a:t>
            </a:r>
            <a:r>
              <a:rPr lang="ro-RO" dirty="0"/>
              <a:t>")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video.controls</a:t>
            </a:r>
            <a:r>
              <a:rPr lang="en-US" dirty="0"/>
              <a:t> = false;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video.autoplay</a:t>
            </a:r>
            <a:r>
              <a:rPr lang="en-US" dirty="0"/>
              <a:t> = true;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video.src</a:t>
            </a:r>
            <a:r>
              <a:rPr lang="en-US" dirty="0"/>
              <a:t> = </a:t>
            </a:r>
            <a:r>
              <a:rPr lang="ro-RO" dirty="0"/>
              <a:t>"media/movie.mp4"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video.load</a:t>
            </a:r>
            <a:r>
              <a:rPr lang="en-US" dirty="0"/>
              <a:t>();</a:t>
            </a:r>
            <a:endParaRPr lang="ro-RO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document.body.append</a:t>
            </a:r>
            <a:r>
              <a:rPr lang="en-US" dirty="0"/>
              <a:t>(video);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o-RO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ro-RO" i="1" dirty="0"/>
              <a:t>// modificare sursă</a:t>
            </a:r>
            <a:endParaRPr lang="en-US" i="1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dirty="0" err="1"/>
              <a:t>video.src</a:t>
            </a:r>
            <a:r>
              <a:rPr lang="ro-RO" dirty="0"/>
              <a:t> = "media/test.mp4";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dirty="0" err="1"/>
              <a:t>video.load</a:t>
            </a:r>
            <a:r>
              <a:rPr lang="ro-RO" dirty="0"/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dirty="0" err="1"/>
              <a:t>video.play</a:t>
            </a:r>
            <a:r>
              <a:rPr lang="ro-RO" dirty="0"/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627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Exemple</a:t>
            </a:r>
            <a:r>
              <a:rPr lang="en-US" dirty="0"/>
              <a:t>: </a:t>
            </a:r>
            <a:r>
              <a:rPr lang="en-US" dirty="0" err="1"/>
              <a:t>Procesare</a:t>
            </a:r>
            <a:r>
              <a:rPr lang="en-US" dirty="0"/>
              <a:t> </a:t>
            </a:r>
            <a:r>
              <a:rPr lang="en-US" dirty="0" err="1"/>
              <a:t>cadru</a:t>
            </a:r>
            <a:r>
              <a:rPr lang="en-US" dirty="0"/>
              <a:t> - 1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var video = </a:t>
            </a:r>
            <a:r>
              <a:rPr lang="ro-RO" dirty="0" err="1"/>
              <a:t>document.querySelector</a:t>
            </a:r>
            <a:r>
              <a:rPr lang="ro-RO" dirty="0"/>
              <a:t>("#video");</a:t>
            </a:r>
          </a:p>
          <a:p>
            <a:r>
              <a:rPr lang="ro-RO" dirty="0"/>
              <a:t>var </a:t>
            </a:r>
            <a:r>
              <a:rPr lang="ro-RO" dirty="0" err="1"/>
              <a:t>canvas</a:t>
            </a:r>
            <a:r>
              <a:rPr lang="ro-RO" dirty="0"/>
              <a:t> = </a:t>
            </a:r>
            <a:r>
              <a:rPr lang="ro-RO" dirty="0" err="1"/>
              <a:t>document.querySelector</a:t>
            </a:r>
            <a:r>
              <a:rPr lang="ro-RO" dirty="0"/>
              <a:t>("#</a:t>
            </a:r>
            <a:r>
              <a:rPr lang="ro-RO" dirty="0" err="1"/>
              <a:t>canvasProcesare</a:t>
            </a:r>
            <a:r>
              <a:rPr lang="ro-RO" dirty="0"/>
              <a:t>");</a:t>
            </a:r>
          </a:p>
          <a:p>
            <a:r>
              <a:rPr lang="ro-RO" dirty="0"/>
              <a:t>var context = </a:t>
            </a:r>
            <a:r>
              <a:rPr lang="ro-RO" dirty="0" err="1"/>
              <a:t>canvas.getContext</a:t>
            </a:r>
            <a:r>
              <a:rPr lang="ro-RO" dirty="0"/>
              <a:t>("2d");</a:t>
            </a:r>
          </a:p>
          <a:p>
            <a:r>
              <a:rPr lang="ro-RO" dirty="0" err="1"/>
              <a:t>function</a:t>
            </a:r>
            <a:r>
              <a:rPr lang="ro-RO" dirty="0"/>
              <a:t> </a:t>
            </a:r>
            <a:r>
              <a:rPr lang="ro-RO" dirty="0" err="1"/>
              <a:t>procesareCadru</a:t>
            </a:r>
            <a:r>
              <a:rPr lang="ro-RO" dirty="0"/>
              <a:t>() {</a:t>
            </a:r>
          </a:p>
          <a:p>
            <a:r>
              <a:rPr lang="ro-RO" dirty="0"/>
              <a:t>         //…</a:t>
            </a:r>
          </a:p>
          <a:p>
            <a:r>
              <a:rPr lang="ro-RO" dirty="0"/>
              <a:t>         </a:t>
            </a:r>
            <a:r>
              <a:rPr lang="ro-RO" dirty="0" err="1"/>
              <a:t>requestAnimationFrame</a:t>
            </a:r>
            <a:r>
              <a:rPr lang="ro-RO" dirty="0"/>
              <a:t>(</a:t>
            </a:r>
            <a:r>
              <a:rPr lang="ro-RO" dirty="0" err="1"/>
              <a:t>procesareCadru</a:t>
            </a:r>
            <a:r>
              <a:rPr lang="ro-RO" dirty="0"/>
              <a:t>);</a:t>
            </a:r>
          </a:p>
          <a:p>
            <a:r>
              <a:rPr lang="ro-RO" dirty="0"/>
              <a:t>};</a:t>
            </a:r>
          </a:p>
          <a:p>
            <a:r>
              <a:rPr lang="ro-RO" dirty="0" err="1"/>
              <a:t>requestAnimationFrame</a:t>
            </a:r>
            <a:r>
              <a:rPr lang="ro-RO" dirty="0"/>
              <a:t>(</a:t>
            </a:r>
            <a:r>
              <a:rPr lang="ro-RO" dirty="0" err="1"/>
              <a:t>procesareCadru</a:t>
            </a:r>
            <a:r>
              <a:rPr lang="ro-RO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921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Exemple</a:t>
            </a:r>
            <a:r>
              <a:rPr lang="en-US" dirty="0"/>
              <a:t>: </a:t>
            </a:r>
            <a:r>
              <a:rPr lang="en-US" dirty="0" err="1"/>
              <a:t>Procesare</a:t>
            </a:r>
            <a:r>
              <a:rPr lang="en-US" dirty="0"/>
              <a:t> </a:t>
            </a:r>
            <a:r>
              <a:rPr lang="en-US" dirty="0" err="1"/>
              <a:t>cadru</a:t>
            </a:r>
            <a:r>
              <a:rPr lang="en-US" dirty="0"/>
              <a:t> - 2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let</a:t>
            </a:r>
            <a:r>
              <a:rPr lang="ro-RO" dirty="0"/>
              <a:t> W = </a:t>
            </a:r>
            <a:r>
              <a:rPr lang="ro-RO" dirty="0" err="1"/>
              <a:t>canvas.width</a:t>
            </a:r>
            <a:r>
              <a:rPr lang="ro-RO" dirty="0"/>
              <a:t> = </a:t>
            </a:r>
            <a:r>
              <a:rPr lang="ro-RO" dirty="0" err="1"/>
              <a:t>video.clientWidth</a:t>
            </a:r>
            <a:r>
              <a:rPr lang="ro-RO" dirty="0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let</a:t>
            </a:r>
            <a:r>
              <a:rPr lang="ro-RO" dirty="0"/>
              <a:t> H = </a:t>
            </a:r>
            <a:r>
              <a:rPr lang="ro-RO" dirty="0" err="1"/>
              <a:t>canvas.height</a:t>
            </a:r>
            <a:r>
              <a:rPr lang="ro-RO" dirty="0"/>
              <a:t> = </a:t>
            </a:r>
            <a:r>
              <a:rPr lang="ro-RO" dirty="0" err="1"/>
              <a:t>video.clientHeight</a:t>
            </a:r>
            <a:r>
              <a:rPr lang="ro-RO" dirty="0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ro-RO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dirty="0" err="1"/>
              <a:t>context.drawImage</a:t>
            </a:r>
            <a:r>
              <a:rPr lang="ro-RO" dirty="0"/>
              <a:t>(video, 0, 0, W, H);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dirty="0"/>
              <a:t>var </a:t>
            </a:r>
            <a:r>
              <a:rPr lang="ro-RO" dirty="0" err="1"/>
              <a:t>imageData</a:t>
            </a:r>
            <a:r>
              <a:rPr lang="ro-RO" dirty="0"/>
              <a:t> = </a:t>
            </a:r>
            <a:r>
              <a:rPr lang="ro-RO" dirty="0" err="1"/>
              <a:t>context.getImageData</a:t>
            </a:r>
            <a:r>
              <a:rPr lang="ro-RO" dirty="0"/>
              <a:t>(0, 0, W, H);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ro-RO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dirty="0"/>
              <a:t>for (</a:t>
            </a:r>
            <a:r>
              <a:rPr lang="en-US" dirty="0"/>
              <a:t>let</a:t>
            </a:r>
            <a:r>
              <a:rPr lang="ro-RO" dirty="0"/>
              <a:t> y = 0; y &lt; H; y++)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dirty="0"/>
              <a:t>    for (</a:t>
            </a:r>
            <a:r>
              <a:rPr lang="en-US" dirty="0"/>
              <a:t>let</a:t>
            </a:r>
            <a:r>
              <a:rPr lang="ro-RO" dirty="0"/>
              <a:t> x = 0; x &lt; W; x++)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dirty="0"/>
              <a:t>        var i = (y * W * 4) + x * 4;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dirty="0"/>
              <a:t>	// modificare valori </a:t>
            </a:r>
            <a:r>
              <a:rPr lang="ro-RO" dirty="0" err="1"/>
              <a:t>imageData.data</a:t>
            </a:r>
            <a:r>
              <a:rPr lang="ro-RO" dirty="0"/>
              <a:t>[i+...]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dirty="0"/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dirty="0"/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dirty="0" err="1"/>
              <a:t>context.putImageData</a:t>
            </a:r>
            <a:r>
              <a:rPr lang="ro-RO" dirty="0"/>
              <a:t>(</a:t>
            </a:r>
            <a:r>
              <a:rPr lang="ro-RO" dirty="0" err="1"/>
              <a:t>imageData</a:t>
            </a:r>
            <a:r>
              <a:rPr lang="ro-RO" dirty="0"/>
              <a:t>, 0, 0);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dirty="0"/>
              <a:t>// alte operații de desenare pe </a:t>
            </a:r>
            <a:r>
              <a:rPr lang="ro-RO" dirty="0" err="1"/>
              <a:t>canvas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144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Exemple</a:t>
            </a:r>
            <a:r>
              <a:rPr lang="en-US" dirty="0"/>
              <a:t>: Playlist </a:t>
            </a:r>
            <a:r>
              <a:rPr lang="en-US" dirty="0" err="1"/>
              <a:t>simplu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dirty="0" err="1"/>
              <a:t>function</a:t>
            </a:r>
            <a:r>
              <a:rPr lang="ro-RO" dirty="0"/>
              <a:t> </a:t>
            </a:r>
            <a:r>
              <a:rPr lang="ro-RO" dirty="0" err="1"/>
              <a:t>aplicatie</a:t>
            </a:r>
            <a:r>
              <a:rPr lang="ro-RO" dirty="0"/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dirty="0"/>
              <a:t>            var lista = ["movie.mp4", "v2.mp4"];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dirty="0"/>
              <a:t>            var index =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ro-RO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dirty="0"/>
              <a:t>            var video = </a:t>
            </a:r>
            <a:r>
              <a:rPr lang="ro-RO" dirty="0" err="1"/>
              <a:t>document.querySelector</a:t>
            </a:r>
            <a:r>
              <a:rPr lang="ro-RO" dirty="0"/>
              <a:t>("#</a:t>
            </a:r>
            <a:r>
              <a:rPr lang="ro-RO" dirty="0" err="1"/>
              <a:t>myVideo</a:t>
            </a:r>
            <a:r>
              <a:rPr lang="ro-RO" dirty="0"/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ro-RO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dirty="0"/>
              <a:t>            </a:t>
            </a:r>
            <a:r>
              <a:rPr lang="ro-RO" dirty="0" err="1"/>
              <a:t>video.addEventListener</a:t>
            </a:r>
            <a:r>
              <a:rPr lang="ro-RO" dirty="0"/>
              <a:t>("</a:t>
            </a:r>
            <a:r>
              <a:rPr lang="ro-RO" dirty="0" err="1"/>
              <a:t>ended</a:t>
            </a:r>
            <a:r>
              <a:rPr lang="ro-RO" dirty="0"/>
              <a:t>", </a:t>
            </a:r>
            <a:r>
              <a:rPr lang="ro-RO" dirty="0" err="1"/>
              <a:t>function</a:t>
            </a:r>
            <a:r>
              <a:rPr lang="ro-RO" dirty="0"/>
              <a:t> 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dirty="0"/>
              <a:t>                index = index + 1;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dirty="0"/>
              <a:t>                </a:t>
            </a:r>
            <a:r>
              <a:rPr lang="ro-RO" dirty="0" err="1"/>
              <a:t>if</a:t>
            </a:r>
            <a:r>
              <a:rPr lang="ro-RO" dirty="0"/>
              <a:t> (index &gt;= </a:t>
            </a:r>
            <a:r>
              <a:rPr lang="ro-RO" dirty="0" err="1"/>
              <a:t>lista.length</a:t>
            </a:r>
            <a:r>
              <a:rPr lang="ro-RO" dirty="0"/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dirty="0"/>
              <a:t>                    index =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dirty="0"/>
              <a:t>           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dirty="0"/>
              <a:t>                </a:t>
            </a:r>
            <a:r>
              <a:rPr lang="ro-RO" dirty="0" err="1"/>
              <a:t>video.src</a:t>
            </a:r>
            <a:r>
              <a:rPr lang="ro-RO" dirty="0"/>
              <a:t> = lista[index]; </a:t>
            </a:r>
            <a:r>
              <a:rPr lang="en-US" dirty="0"/>
              <a:t> </a:t>
            </a:r>
            <a:r>
              <a:rPr lang="ro-RO" dirty="0" err="1"/>
              <a:t>video.load</a:t>
            </a:r>
            <a:r>
              <a:rPr lang="ro-RO" dirty="0"/>
              <a:t>();</a:t>
            </a:r>
            <a:r>
              <a:rPr lang="en-US" dirty="0"/>
              <a:t> </a:t>
            </a:r>
            <a:r>
              <a:rPr lang="ro-RO" dirty="0"/>
              <a:t> </a:t>
            </a:r>
            <a:r>
              <a:rPr lang="ro-RO" dirty="0" err="1"/>
              <a:t>video.play</a:t>
            </a:r>
            <a:r>
              <a:rPr lang="ro-RO" dirty="0"/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dirty="0"/>
              <a:t>            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dirty="0"/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dirty="0" err="1"/>
              <a:t>document.addEventListener</a:t>
            </a:r>
            <a:r>
              <a:rPr lang="ro-RO" dirty="0"/>
              <a:t>('</a:t>
            </a:r>
            <a:r>
              <a:rPr lang="ro-RO" dirty="0" err="1"/>
              <a:t>DOMContentLoaded</a:t>
            </a:r>
            <a:r>
              <a:rPr lang="ro-RO" dirty="0"/>
              <a:t>', </a:t>
            </a:r>
            <a:r>
              <a:rPr lang="ro-RO" dirty="0" err="1"/>
              <a:t>aplicatie</a:t>
            </a:r>
            <a:r>
              <a:rPr lang="ro-RO" dirty="0"/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HTTP </a:t>
            </a:r>
            <a:r>
              <a:rPr lang="ro-RO" dirty="0" err="1"/>
              <a:t>Response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Format</a:t>
            </a:r>
            <a:r>
              <a:rPr lang="en-US" dirty="0"/>
              <a:t>: </a:t>
            </a:r>
            <a:r>
              <a:rPr lang="ro-RO" dirty="0"/>
              <a:t>status</a:t>
            </a:r>
            <a:r>
              <a:rPr lang="en-US" dirty="0"/>
              <a:t> </a:t>
            </a:r>
            <a:r>
              <a:rPr lang="ro-RO" dirty="0"/>
              <a:t>(200 / 404 / 500 /…)</a:t>
            </a:r>
            <a:r>
              <a:rPr lang="en-US" dirty="0"/>
              <a:t>/ </a:t>
            </a:r>
            <a:r>
              <a:rPr lang="en-US" dirty="0" err="1"/>
              <a:t>parametri</a:t>
            </a:r>
            <a:r>
              <a:rPr lang="en-US" dirty="0"/>
              <a:t> / con</a:t>
            </a:r>
            <a:r>
              <a:rPr lang="ro-RO" dirty="0"/>
              <a:t>ținut</a:t>
            </a:r>
          </a:p>
          <a:p>
            <a:r>
              <a:rPr lang="ro-RO" dirty="0"/>
              <a:t>Răspunsul este generat:</a:t>
            </a:r>
          </a:p>
          <a:p>
            <a:pPr lvl="1"/>
            <a:r>
              <a:rPr lang="ro-RO" dirty="0"/>
              <a:t>Static (conținutul este preluat din fișier)</a:t>
            </a:r>
          </a:p>
          <a:p>
            <a:pPr lvl="1"/>
            <a:r>
              <a:rPr lang="ro-RO" dirty="0"/>
              <a:t>Dinamic (conținutul este generat de către un program)</a:t>
            </a:r>
          </a:p>
          <a:p>
            <a:r>
              <a:rPr lang="ro-RO" dirty="0"/>
              <a:t>Exemplu: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600" i="1" dirty="0"/>
              <a:t>HTTP/1.1 200 OK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600" i="1" dirty="0"/>
              <a:t>Content-</a:t>
            </a:r>
            <a:r>
              <a:rPr lang="ro-RO" sz="1600" i="1" dirty="0" err="1"/>
              <a:t>Type</a:t>
            </a:r>
            <a:r>
              <a:rPr lang="ro-RO" sz="1600" i="1" dirty="0"/>
              <a:t>: text/</a:t>
            </a:r>
            <a:r>
              <a:rPr lang="ro-RO" sz="1600" i="1" dirty="0" err="1"/>
              <a:t>html</a:t>
            </a:r>
            <a:r>
              <a:rPr lang="ro-RO" sz="1600" i="1" dirty="0"/>
              <a:t>; </a:t>
            </a:r>
            <a:r>
              <a:rPr lang="ro-RO" sz="1600" i="1" dirty="0" err="1"/>
              <a:t>charset</a:t>
            </a:r>
            <a:r>
              <a:rPr lang="ro-RO" sz="1600" i="1" dirty="0"/>
              <a:t>=UTF-8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600" i="1" dirty="0"/>
              <a:t>Content-</a:t>
            </a:r>
            <a:r>
              <a:rPr lang="ro-RO" sz="1600" i="1" dirty="0" err="1"/>
              <a:t>Length</a:t>
            </a:r>
            <a:r>
              <a:rPr lang="ro-RO" sz="1600" i="1" dirty="0"/>
              <a:t>: 131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o-RO" sz="1600" i="1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600" i="1" dirty="0"/>
              <a:t>&lt;</a:t>
            </a:r>
            <a:r>
              <a:rPr lang="ro-RO" sz="1600" i="1" dirty="0" err="1"/>
              <a:t>html</a:t>
            </a:r>
            <a:r>
              <a:rPr lang="ro-RO" sz="1600" i="1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600" i="1" dirty="0"/>
              <a:t>…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600" i="1" dirty="0"/>
              <a:t>&lt;/</a:t>
            </a:r>
            <a:r>
              <a:rPr lang="ro-RO" sz="1600" i="1" dirty="0" err="1"/>
              <a:t>html</a:t>
            </a:r>
            <a:r>
              <a:rPr lang="ro-RO" sz="1600" i="1" dirty="0"/>
              <a:t>&gt;</a:t>
            </a:r>
          </a:p>
          <a:p>
            <a:pPr marL="200025" lvl="1" indent="0">
              <a:buNone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4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Limbaje utilizate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HTML - </a:t>
            </a:r>
            <a:r>
              <a:rPr lang="en-US" sz="2800" dirty="0" err="1"/>
              <a:t>HyperText</a:t>
            </a:r>
            <a:r>
              <a:rPr lang="en-US" sz="2800" dirty="0"/>
              <a:t> Markup Language</a:t>
            </a:r>
          </a:p>
          <a:p>
            <a:pPr lvl="1"/>
            <a:r>
              <a:rPr lang="en-US" sz="2400" dirty="0" err="1"/>
              <a:t>Structura</a:t>
            </a:r>
            <a:r>
              <a:rPr lang="en-US" sz="2400" dirty="0"/>
              <a:t> </a:t>
            </a:r>
            <a:r>
              <a:rPr lang="en-US" sz="2400" dirty="0" err="1"/>
              <a:t>documentului</a:t>
            </a:r>
            <a:endParaRPr lang="en-US" sz="2400" dirty="0"/>
          </a:p>
          <a:p>
            <a:pPr lvl="1"/>
            <a:r>
              <a:rPr lang="en-US" sz="2400" dirty="0"/>
              <a:t>Con</a:t>
            </a:r>
            <a:r>
              <a:rPr lang="ro-RO" sz="2400" dirty="0"/>
              <a:t>ținutul (de tip text)</a:t>
            </a:r>
          </a:p>
          <a:p>
            <a:pPr lvl="1"/>
            <a:r>
              <a:rPr lang="ro-RO" sz="2400" dirty="0"/>
              <a:t>Referințe la alte resurse</a:t>
            </a:r>
            <a:endParaRPr lang="en-US" sz="2400" dirty="0"/>
          </a:p>
          <a:p>
            <a:r>
              <a:rPr lang="en-US" sz="2800" dirty="0"/>
              <a:t>CSS - Cascading Style Sheets</a:t>
            </a:r>
            <a:endParaRPr lang="ro-RO" sz="2800" dirty="0"/>
          </a:p>
          <a:p>
            <a:pPr lvl="1"/>
            <a:r>
              <a:rPr lang="ro-RO" sz="2400" dirty="0"/>
              <a:t>Descrie modalitatea de prezentare a conținutului</a:t>
            </a:r>
            <a:endParaRPr lang="en-US" sz="2400" dirty="0"/>
          </a:p>
          <a:p>
            <a:r>
              <a:rPr lang="ro-RO" sz="2800" dirty="0" err="1"/>
              <a:t>JavaScript</a:t>
            </a:r>
            <a:endParaRPr lang="ro-RO" sz="2800" dirty="0"/>
          </a:p>
          <a:p>
            <a:pPr lvl="1"/>
            <a:r>
              <a:rPr lang="ro-RO" sz="2400" dirty="0"/>
              <a:t>Manipularea dinamică a conținutului și a modalității de prezentare</a:t>
            </a:r>
          </a:p>
          <a:p>
            <a:pPr lvl="1"/>
            <a:r>
              <a:rPr lang="ro-RO" sz="2400" dirty="0"/>
              <a:t>Gestionează interacțiunea cu utilizatorul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D6CB4-6B7B-40A6-AFFC-DA004DAF962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798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36746</TotalTime>
  <Words>5633</Words>
  <Application>Microsoft Office PowerPoint</Application>
  <PresentationFormat>Widescreen</PresentationFormat>
  <Paragraphs>857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1" baseType="lpstr">
      <vt:lpstr>Arial</vt:lpstr>
      <vt:lpstr>Calibri</vt:lpstr>
      <vt:lpstr>Calibri Light</vt:lpstr>
      <vt:lpstr>Consolas</vt:lpstr>
      <vt:lpstr>Retrospect</vt:lpstr>
      <vt:lpstr>Multimedia</vt:lpstr>
      <vt:lpstr>Resurse / Contact</vt:lpstr>
      <vt:lpstr>Evaluare</vt:lpstr>
      <vt:lpstr>I. Noțiuni generale</vt:lpstr>
      <vt:lpstr>4. Multimedia în context WEB</vt:lpstr>
      <vt:lpstr>Arhitectură client-server</vt:lpstr>
      <vt:lpstr>HTTP Request</vt:lpstr>
      <vt:lpstr>HTTP Response</vt:lpstr>
      <vt:lpstr>Limbaje utilizate</vt:lpstr>
      <vt:lpstr>DOM – Document Object Model</vt:lpstr>
      <vt:lpstr>Limbajul HTML</vt:lpstr>
      <vt:lpstr>Structura unui document HTML</vt:lpstr>
      <vt:lpstr>Tipuri de elemente</vt:lpstr>
      <vt:lpstr>Formatare Text</vt:lpstr>
      <vt:lpstr>Liste și tabele</vt:lpstr>
      <vt:lpstr>Formulare</vt:lpstr>
      <vt:lpstr>Elemente de tip block și inline</vt:lpstr>
      <vt:lpstr>Cascading Style Sheets</vt:lpstr>
      <vt:lpstr>Cascading Style Sheets</vt:lpstr>
      <vt:lpstr>Utilizare CSS în HTML</vt:lpstr>
      <vt:lpstr>Selectori</vt:lpstr>
      <vt:lpstr>Reguli de aplicare</vt:lpstr>
      <vt:lpstr>Formatare text și culori</vt:lpstr>
      <vt:lpstr>Setare margini și dimensiuni</vt:lpstr>
      <vt:lpstr>Setare margini și dimensiuni</vt:lpstr>
      <vt:lpstr>Controlul poziționării</vt:lpstr>
      <vt:lpstr>Limbajul JavaScript</vt:lpstr>
      <vt:lpstr>Modalități de includere în HTML</vt:lpstr>
      <vt:lpstr>Tipuri de date</vt:lpstr>
      <vt:lpstr>Variabile și expresii</vt:lpstr>
      <vt:lpstr>Variabile și expresii</vt:lpstr>
      <vt:lpstr>Vectori – Obiectul Array</vt:lpstr>
      <vt:lpstr>Funcții</vt:lpstr>
      <vt:lpstr>Obiecte</vt:lpstr>
      <vt:lpstr>Programare execuție funcție</vt:lpstr>
      <vt:lpstr>DOM - Structura</vt:lpstr>
      <vt:lpstr>Regăsire noduri</vt:lpstr>
      <vt:lpstr>Manipulare noduri</vt:lpstr>
      <vt:lpstr>Manipulare Atribute</vt:lpstr>
      <vt:lpstr>Manipulare Noduri</vt:lpstr>
      <vt:lpstr>Tratare evenimente</vt:lpstr>
      <vt:lpstr>Tratare evenimente</vt:lpstr>
      <vt:lpstr>Comnunicarea cu serverul – Fetch API</vt:lpstr>
      <vt:lpstr>JavaScript – Execuție asincronă  – doar pentru fetch</vt:lpstr>
      <vt:lpstr>II. Imagine</vt:lpstr>
      <vt:lpstr>CSS – Specificarea colorilor</vt:lpstr>
      <vt:lpstr>Elementul canvas</vt:lpstr>
      <vt:lpstr>canvas – Modalități desenare</vt:lpstr>
      <vt:lpstr>canvas – Instrucțiuni desenare</vt:lpstr>
      <vt:lpstr>canvas – Atribute</vt:lpstr>
      <vt:lpstr>Imaginea raster în context Web</vt:lpstr>
      <vt:lpstr>canvas – Desenare imagini</vt:lpstr>
      <vt:lpstr>canvas – Acces raster</vt:lpstr>
      <vt:lpstr>canvas – Access raster</vt:lpstr>
      <vt:lpstr>Efecte simple de culoare</vt:lpstr>
      <vt:lpstr>Histograma unei imagini – fără egalizare</vt:lpstr>
      <vt:lpstr>Animație - JavaScript</vt:lpstr>
      <vt:lpstr>SVG – Scalable Vector Graphics</vt:lpstr>
      <vt:lpstr>SVG – Elemente de bază</vt:lpstr>
      <vt:lpstr>SVG – Elemente de bază</vt:lpstr>
      <vt:lpstr>SVG - Atribute</vt:lpstr>
      <vt:lpstr>SVG – Grupare și reutilizare</vt:lpstr>
      <vt:lpstr>SVG – Manipulare din JavaScript</vt:lpstr>
      <vt:lpstr>III. Sunet</vt:lpstr>
      <vt:lpstr>5. Sunetul în context Web</vt:lpstr>
      <vt:lpstr>Audio - atribute</vt:lpstr>
      <vt:lpstr>Audio – obiectul HTMLMediaElement</vt:lpstr>
      <vt:lpstr>Audio – obiectul HTMLMediaElement</vt:lpstr>
      <vt:lpstr>Audio – obiectul HTMLMediaElement</vt:lpstr>
      <vt:lpstr>IV. Video</vt:lpstr>
      <vt:lpstr>4. Video în context Web</vt:lpstr>
      <vt:lpstr>Atribute / manipulare din JavaScript</vt:lpstr>
      <vt:lpstr>Exemple: Încărcare dinamică video</vt:lpstr>
      <vt:lpstr>Exemple: Procesare cadru - 1</vt:lpstr>
      <vt:lpstr>Exemple: Procesare cadru - 2</vt:lpstr>
      <vt:lpstr>Exemple: Playlist simplu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 Ioniță</dc:creator>
  <cp:lastModifiedBy>Cristian Ioniță</cp:lastModifiedBy>
  <cp:revision>503</cp:revision>
  <cp:lastPrinted>2020-11-08T11:24:52Z</cp:lastPrinted>
  <dcterms:created xsi:type="dcterms:W3CDTF">2014-10-06T06:58:05Z</dcterms:created>
  <dcterms:modified xsi:type="dcterms:W3CDTF">2020-12-14T08:58:32Z</dcterms:modified>
</cp:coreProperties>
</file>