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2"/>
  </p:notesMasterIdLst>
  <p:handoutMasterIdLst>
    <p:handoutMasterId r:id="rId33"/>
  </p:handoutMasterIdLst>
  <p:sldIdLst>
    <p:sldId id="386" r:id="rId5"/>
    <p:sldId id="438" r:id="rId6"/>
    <p:sldId id="387" r:id="rId7"/>
    <p:sldId id="388" r:id="rId8"/>
    <p:sldId id="389" r:id="rId9"/>
    <p:sldId id="390" r:id="rId10"/>
    <p:sldId id="391" r:id="rId11"/>
    <p:sldId id="392" r:id="rId12"/>
    <p:sldId id="393" r:id="rId13"/>
    <p:sldId id="394" r:id="rId14"/>
    <p:sldId id="395" r:id="rId15"/>
    <p:sldId id="396" r:id="rId16"/>
    <p:sldId id="398" r:id="rId17"/>
    <p:sldId id="433" r:id="rId18"/>
    <p:sldId id="434" r:id="rId19"/>
    <p:sldId id="435" r:id="rId20"/>
    <p:sldId id="397" r:id="rId21"/>
    <p:sldId id="436" r:id="rId22"/>
    <p:sldId id="437" r:id="rId23"/>
    <p:sldId id="404" r:id="rId24"/>
    <p:sldId id="412" r:id="rId25"/>
    <p:sldId id="406" r:id="rId26"/>
    <p:sldId id="407" r:id="rId27"/>
    <p:sldId id="408" r:id="rId28"/>
    <p:sldId id="409" r:id="rId29"/>
    <p:sldId id="410" r:id="rId30"/>
    <p:sldId id="411"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59" autoAdjust="0"/>
    <p:restoredTop sz="94218" autoAdjust="0"/>
  </p:normalViewPr>
  <p:slideViewPr>
    <p:cSldViewPr snapToGrid="0" showGuides="1">
      <p:cViewPr varScale="1">
        <p:scale>
          <a:sx n="120" d="100"/>
          <a:sy n="120" d="100"/>
        </p:scale>
        <p:origin x="208" y="19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Arbeitsblat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Arbeitsblat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Arbeitsblat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#204251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#2F586E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#8C9FB1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#C2D0DC</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46A-4827-A15D-640F30576E83}"/>
              </c:ext>
            </c:extLst>
          </c:dPt>
          <c:dPt>
            <c:idx val="1"/>
            <c:bubble3D val="0"/>
            <c:spPr>
              <a:solidFill>
                <a:schemeClr val="accent2"/>
              </a:solidFill>
              <a:ln w="12700">
                <a:noFill/>
              </a:ln>
              <a:effectLst/>
            </c:spPr>
            <c:extLst>
              <c:ext xmlns:c16="http://schemas.microsoft.com/office/drawing/2014/chart" uri="{C3380CC4-5D6E-409C-BE32-E72D297353CC}">
                <c16:uniqueId val="{00000003-B46A-4827-A15D-640F30576E83}"/>
              </c:ext>
            </c:extLst>
          </c:dPt>
          <c:dPt>
            <c:idx val="2"/>
            <c:bubble3D val="0"/>
            <c:spPr>
              <a:solidFill>
                <a:schemeClr val="accent3"/>
              </a:solidFill>
              <a:ln w="12700">
                <a:noFill/>
              </a:ln>
              <a:effectLst/>
            </c:spPr>
            <c:extLst>
              <c:ext xmlns:c16="http://schemas.microsoft.com/office/drawing/2014/chart" uri="{C3380CC4-5D6E-409C-BE32-E72D297353CC}">
                <c16:uniqueId val="{00000005-B46A-4827-A15D-640F30576E83}"/>
              </c:ext>
            </c:extLst>
          </c:dPt>
          <c:dPt>
            <c:idx val="3"/>
            <c:bubble3D val="0"/>
            <c:spPr>
              <a:solidFill>
                <a:schemeClr val="accent4"/>
              </a:solidFill>
              <a:ln w="12700">
                <a:noFill/>
              </a:ln>
              <a:effectLst/>
            </c:spPr>
            <c:extLst>
              <c:ext xmlns:c16="http://schemas.microsoft.com/office/drawing/2014/chart" uri="{C3380CC4-5D6E-409C-BE32-E72D297353CC}">
                <c16:uniqueId val="{00000007-B46A-4827-A15D-640F30576E83}"/>
              </c:ext>
            </c:extLst>
          </c:dPt>
          <c:dPt>
            <c:idx val="4"/>
            <c:bubble3D val="0"/>
            <c:spPr>
              <a:solidFill>
                <a:schemeClr val="accent5"/>
              </a:solidFill>
              <a:ln w="12700">
                <a:noFill/>
              </a:ln>
              <a:effectLst/>
            </c:spPr>
            <c:extLst>
              <c:ext xmlns:c16="http://schemas.microsoft.com/office/drawing/2014/chart" uri="{C3380CC4-5D6E-409C-BE32-E72D297353CC}">
                <c16:uniqueId val="{00000009-B46A-4827-A15D-640F30576E83}"/>
              </c:ext>
            </c:extLst>
          </c:dPt>
          <c:dPt>
            <c:idx val="5"/>
            <c:bubble3D val="0"/>
            <c:spPr>
              <a:solidFill>
                <a:schemeClr val="accent6"/>
              </a:solidFill>
              <a:ln w="12700">
                <a:noFill/>
              </a:ln>
              <a:effectLst/>
            </c:spPr>
            <c:extLst>
              <c:ext xmlns:c16="http://schemas.microsoft.com/office/drawing/2014/chart" uri="{C3380CC4-5D6E-409C-BE32-E72D297353CC}">
                <c16:uniqueId val="{0000000B-B46A-4827-A15D-640F30576E8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46A-4827-A15D-640F30576E8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BCC7-4600-82C4-D6E1720EA7DD}"/>
              </c:ext>
            </c:extLst>
          </c:dPt>
          <c:dPt>
            <c:idx val="1"/>
            <c:bubble3D val="0"/>
            <c:spPr>
              <a:solidFill>
                <a:schemeClr val="accent2"/>
              </a:solidFill>
              <a:ln w="12700">
                <a:noFill/>
              </a:ln>
              <a:effectLst/>
            </c:spPr>
            <c:extLst>
              <c:ext xmlns:c16="http://schemas.microsoft.com/office/drawing/2014/chart" uri="{C3380CC4-5D6E-409C-BE32-E72D297353CC}">
                <c16:uniqueId val="{00000003-BCC7-4600-82C4-D6E1720EA7DD}"/>
              </c:ext>
            </c:extLst>
          </c:dPt>
          <c:dPt>
            <c:idx val="2"/>
            <c:bubble3D val="0"/>
            <c:spPr>
              <a:solidFill>
                <a:schemeClr val="accent3"/>
              </a:solidFill>
              <a:ln w="12700">
                <a:noFill/>
              </a:ln>
              <a:effectLst/>
            </c:spPr>
            <c:extLst>
              <c:ext xmlns:c16="http://schemas.microsoft.com/office/drawing/2014/chart" uri="{C3380CC4-5D6E-409C-BE32-E72D297353CC}">
                <c16:uniqueId val="{00000005-BCC7-4600-82C4-D6E1720EA7DD}"/>
              </c:ext>
            </c:extLst>
          </c:dPt>
          <c:dPt>
            <c:idx val="3"/>
            <c:bubble3D val="0"/>
            <c:spPr>
              <a:solidFill>
                <a:schemeClr val="accent4"/>
              </a:solidFill>
              <a:ln w="12700">
                <a:noFill/>
              </a:ln>
              <a:effectLst/>
            </c:spPr>
            <c:extLst>
              <c:ext xmlns:c16="http://schemas.microsoft.com/office/drawing/2014/chart" uri="{C3380CC4-5D6E-409C-BE32-E72D297353CC}">
                <c16:uniqueId val="{00000007-BCC7-4600-82C4-D6E1720EA7DD}"/>
              </c:ext>
            </c:extLst>
          </c:dPt>
          <c:dPt>
            <c:idx val="4"/>
            <c:bubble3D val="0"/>
            <c:spPr>
              <a:solidFill>
                <a:schemeClr val="accent5"/>
              </a:solidFill>
              <a:ln w="12700">
                <a:noFill/>
              </a:ln>
              <a:effectLst/>
            </c:spPr>
            <c:extLst>
              <c:ext xmlns:c16="http://schemas.microsoft.com/office/drawing/2014/chart" uri="{C3380CC4-5D6E-409C-BE32-E72D297353CC}">
                <c16:uniqueId val="{00000009-BCC7-4600-82C4-D6E1720EA7DD}"/>
              </c:ext>
            </c:extLst>
          </c:dPt>
          <c:dPt>
            <c:idx val="5"/>
            <c:bubble3D val="0"/>
            <c:spPr>
              <a:solidFill>
                <a:schemeClr val="accent6"/>
              </a:solidFill>
              <a:ln w="12700">
                <a:noFill/>
              </a:ln>
              <a:effectLst/>
            </c:spPr>
            <c:extLst>
              <c:ext xmlns:c16="http://schemas.microsoft.com/office/drawing/2014/chart" uri="{C3380CC4-5D6E-409C-BE32-E72D297353CC}">
                <c16:uniqueId val="{0000000B-BCC7-4600-82C4-D6E1720EA7DD}"/>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CC7-4600-82C4-D6E1720EA7DD}"/>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C7-4600-82C4-D6E1720EA7DD}"/>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CC7-4600-82C4-D6E1720EA7DD}"/>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CC7-4600-82C4-D6E1720EA7DD}"/>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CC7-4600-82C4-D6E1720EA7DD}"/>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CC7-4600-82C4-D6E1720EA7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#204251</c:v>
                </c:pt>
                <c:pt idx="2">
                  <c:v>#2F586E</c:v>
                </c:pt>
                <c:pt idx="3">
                  <c:v>#8C9FB1</c:v>
                </c:pt>
                <c:pt idx="4">
                  <c:v>#C2D0DC</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BCC7-4600-82C4-D6E1720EA7DD}"/>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26.01.22</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26.01.22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a:extLst>
              <a:ext uri="{FF2B5EF4-FFF2-40B4-BE49-F238E27FC236}">
                <a16:creationId xmlns:a16="http://schemas.microsoft.com/office/drawing/2014/main" id="{DB0B422D-422E-4796-8EA3-E0C93BC35646}"/>
              </a:ext>
            </a:extLst>
          </p:cNvPr>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139" name="Grafik 3">
            <a:extLst>
              <a:ext uri="{FF2B5EF4-FFF2-40B4-BE49-F238E27FC236}">
                <a16:creationId xmlns:a16="http://schemas.microsoft.com/office/drawing/2014/main" id="{3B98EDFF-F45C-45BF-AC94-A3A356851F18}"/>
              </a:ext>
            </a:extLst>
          </p:cNvPr>
          <p:cNvGrpSpPr/>
          <p:nvPr userDrawn="1"/>
        </p:nvGrpSpPr>
        <p:grpSpPr>
          <a:xfrm>
            <a:off x="510639" y="293688"/>
            <a:ext cx="2594512" cy="327278"/>
            <a:chOff x="2242184" y="2525076"/>
            <a:chExt cx="7709534" cy="972502"/>
          </a:xfrm>
          <a:solidFill>
            <a:schemeClr val="tx1"/>
          </a:solidFill>
        </p:grpSpPr>
        <p:sp>
          <p:nvSpPr>
            <p:cNvPr id="140" name="Freihandform: Form 139">
              <a:extLst>
                <a:ext uri="{FF2B5EF4-FFF2-40B4-BE49-F238E27FC236}">
                  <a16:creationId xmlns:a16="http://schemas.microsoft.com/office/drawing/2014/main" id="{437E43AF-FE61-4974-AF5C-89AC3C8150FD}"/>
                </a:ext>
              </a:extLst>
            </p:cNvPr>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41" name="Freihandform: Form 140">
              <a:extLst>
                <a:ext uri="{FF2B5EF4-FFF2-40B4-BE49-F238E27FC236}">
                  <a16:creationId xmlns:a16="http://schemas.microsoft.com/office/drawing/2014/main" id="{B5C643AC-A2D8-483C-9099-467ED404B78A}"/>
                </a:ext>
              </a:extLst>
            </p:cNvPr>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42" name="Freihandform: Form 141">
              <a:extLst>
                <a:ext uri="{FF2B5EF4-FFF2-40B4-BE49-F238E27FC236}">
                  <a16:creationId xmlns:a16="http://schemas.microsoft.com/office/drawing/2014/main" id="{DC1A9518-9882-4BEE-9042-98771FD22461}"/>
                </a:ext>
              </a:extLst>
            </p:cNvPr>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3" name="Freihandform: Form 142">
              <a:extLst>
                <a:ext uri="{FF2B5EF4-FFF2-40B4-BE49-F238E27FC236}">
                  <a16:creationId xmlns:a16="http://schemas.microsoft.com/office/drawing/2014/main" id="{CB6A9836-D16F-4BD4-B96F-43DCD4A1ADD1}"/>
                </a:ext>
              </a:extLst>
            </p:cNvPr>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44" name="Freihandform: Form 143">
              <a:extLst>
                <a:ext uri="{FF2B5EF4-FFF2-40B4-BE49-F238E27FC236}">
                  <a16:creationId xmlns:a16="http://schemas.microsoft.com/office/drawing/2014/main" id="{ABBE1A7C-C42E-43DA-AC68-19B53213BFEA}"/>
                </a:ext>
              </a:extLst>
            </p:cNvPr>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45" name="Freihandform: Form 144">
              <a:extLst>
                <a:ext uri="{FF2B5EF4-FFF2-40B4-BE49-F238E27FC236}">
                  <a16:creationId xmlns:a16="http://schemas.microsoft.com/office/drawing/2014/main" id="{36C1CDBB-E0C9-4C76-AEE4-24D676B22582}"/>
                </a:ext>
              </a:extLst>
            </p:cNvPr>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46" name="Freihandform: Form 145">
              <a:extLst>
                <a:ext uri="{FF2B5EF4-FFF2-40B4-BE49-F238E27FC236}">
                  <a16:creationId xmlns:a16="http://schemas.microsoft.com/office/drawing/2014/main" id="{867D40B8-3DC0-48CD-8C10-83ACD74CC070}"/>
                </a:ext>
              </a:extLst>
            </p:cNvPr>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47" name="Freihandform: Form 146">
              <a:extLst>
                <a:ext uri="{FF2B5EF4-FFF2-40B4-BE49-F238E27FC236}">
                  <a16:creationId xmlns:a16="http://schemas.microsoft.com/office/drawing/2014/main" id="{5E72B66D-AA60-4159-88C6-253B8BCA5544}"/>
                </a:ext>
              </a:extLst>
            </p:cNvPr>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48" name="Freihandform: Form 147">
              <a:extLst>
                <a:ext uri="{FF2B5EF4-FFF2-40B4-BE49-F238E27FC236}">
                  <a16:creationId xmlns:a16="http://schemas.microsoft.com/office/drawing/2014/main" id="{F4BEF0C1-E2DD-43FB-8B64-132092CB0783}"/>
                </a:ext>
              </a:extLst>
            </p:cNvPr>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49" name="Freihandform: Form 148">
              <a:extLst>
                <a:ext uri="{FF2B5EF4-FFF2-40B4-BE49-F238E27FC236}">
                  <a16:creationId xmlns:a16="http://schemas.microsoft.com/office/drawing/2014/main" id="{7943A356-FF21-4F42-A98E-DC40CF938137}"/>
                </a:ext>
              </a:extLst>
            </p:cNvPr>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50" name="Freihandform: Form 149">
              <a:extLst>
                <a:ext uri="{FF2B5EF4-FFF2-40B4-BE49-F238E27FC236}">
                  <a16:creationId xmlns:a16="http://schemas.microsoft.com/office/drawing/2014/main" id="{5414F293-7400-4F17-8C14-513181D5C558}"/>
                </a:ext>
              </a:extLst>
            </p:cNvPr>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51" name="Freihandform: Form 150">
              <a:extLst>
                <a:ext uri="{FF2B5EF4-FFF2-40B4-BE49-F238E27FC236}">
                  <a16:creationId xmlns:a16="http://schemas.microsoft.com/office/drawing/2014/main" id="{DF9046FE-F7DE-4669-A7FF-9C4BB6220EF1}"/>
                </a:ext>
              </a:extLst>
            </p:cNvPr>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52" name="Freihandform: Form 151">
              <a:extLst>
                <a:ext uri="{FF2B5EF4-FFF2-40B4-BE49-F238E27FC236}">
                  <a16:creationId xmlns:a16="http://schemas.microsoft.com/office/drawing/2014/main" id="{17E9EBD2-1308-471A-9C37-29FF027D0A14}"/>
                </a:ext>
              </a:extLst>
            </p:cNvPr>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53" name="Freihandform: Form 152">
              <a:extLst>
                <a:ext uri="{FF2B5EF4-FFF2-40B4-BE49-F238E27FC236}">
                  <a16:creationId xmlns:a16="http://schemas.microsoft.com/office/drawing/2014/main" id="{84D6E57D-0E5B-43A4-8081-53B3E5629513}"/>
                </a:ext>
              </a:extLst>
            </p:cNvPr>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54" name="Freihandform: Form 153">
              <a:extLst>
                <a:ext uri="{FF2B5EF4-FFF2-40B4-BE49-F238E27FC236}">
                  <a16:creationId xmlns:a16="http://schemas.microsoft.com/office/drawing/2014/main" id="{0A41A31B-8432-4CD9-B0E9-2DA62432F17C}"/>
                </a:ext>
              </a:extLst>
            </p:cNvPr>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55" name="Freihandform: Form 154">
              <a:extLst>
                <a:ext uri="{FF2B5EF4-FFF2-40B4-BE49-F238E27FC236}">
                  <a16:creationId xmlns:a16="http://schemas.microsoft.com/office/drawing/2014/main" id="{46FF8D8D-5FE8-43E4-A552-F9B3C3353B29}"/>
                </a:ext>
              </a:extLst>
            </p:cNvPr>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56" name="Freihandform: Form 155">
              <a:extLst>
                <a:ext uri="{FF2B5EF4-FFF2-40B4-BE49-F238E27FC236}">
                  <a16:creationId xmlns:a16="http://schemas.microsoft.com/office/drawing/2014/main" id="{7AA2D936-8A2E-448A-A3FE-121C90D55E4E}"/>
                </a:ext>
              </a:extLst>
            </p:cNvPr>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57" name="Freihandform: Form 156">
              <a:extLst>
                <a:ext uri="{FF2B5EF4-FFF2-40B4-BE49-F238E27FC236}">
                  <a16:creationId xmlns:a16="http://schemas.microsoft.com/office/drawing/2014/main" id="{7D614E3F-8E38-48A8-A892-90F1BE5DFC41}"/>
                </a:ext>
              </a:extLst>
            </p:cNvPr>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58" name="Freihandform: Form 157">
              <a:extLst>
                <a:ext uri="{FF2B5EF4-FFF2-40B4-BE49-F238E27FC236}">
                  <a16:creationId xmlns:a16="http://schemas.microsoft.com/office/drawing/2014/main" id="{EB14B71E-9496-43D9-A4EC-B717F5048611}"/>
                </a:ext>
              </a:extLst>
            </p:cNvPr>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59" name="Freihandform: Form 158">
              <a:extLst>
                <a:ext uri="{FF2B5EF4-FFF2-40B4-BE49-F238E27FC236}">
                  <a16:creationId xmlns:a16="http://schemas.microsoft.com/office/drawing/2014/main" id="{790BD971-8810-42D7-9C91-5E31E7DE2C4E}"/>
                </a:ext>
              </a:extLst>
            </p:cNvPr>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0" name="Freihandform: Form 159">
              <a:extLst>
                <a:ext uri="{FF2B5EF4-FFF2-40B4-BE49-F238E27FC236}">
                  <a16:creationId xmlns:a16="http://schemas.microsoft.com/office/drawing/2014/main" id="{32DC33CF-54F4-4299-82CD-B2375462167E}"/>
                </a:ext>
              </a:extLst>
            </p:cNvPr>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28E7B4C3-0E3A-4A63-A15B-FBBF0A790C9D}"/>
                </a:ext>
              </a:extLst>
            </p:cNvPr>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DE83242C-3DAB-4186-A2CF-ABC5CE556834}"/>
                </a:ext>
              </a:extLst>
            </p:cNvPr>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CE94665A-1959-4E8D-8843-30D9AA88A120}"/>
                </a:ext>
              </a:extLst>
            </p:cNvPr>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6D37DE7E-42BD-43AE-AD54-7C9257288F34}"/>
                </a:ext>
              </a:extLst>
            </p:cNvPr>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EA89A64B-C979-45EC-B4F6-949EB2001B5D}"/>
                </a:ext>
              </a:extLst>
            </p:cNvPr>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D8F4E6F5-DCF7-4013-87A5-43A2566A3AD9}"/>
                </a:ext>
              </a:extLst>
            </p:cNvPr>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08B40D83-75AF-478E-9E62-44910A1F67F1}"/>
                </a:ext>
              </a:extLst>
            </p:cNvPr>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4450C88D-A2CC-4995-B198-B8121FB36D4E}"/>
                </a:ext>
              </a:extLst>
            </p:cNvPr>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170097FC-1C77-4FDF-AEC4-E77CD945C51D}"/>
                </a:ext>
              </a:extLst>
            </p:cNvPr>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D9C6AC2B-710E-4330-AC9D-A8316145CCED}"/>
                </a:ext>
              </a:extLst>
            </p:cNvPr>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A44EACAA-23D2-4B0E-A7A5-160CBF43FAA6}"/>
                </a:ext>
              </a:extLst>
            </p:cNvPr>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C1445E99-D980-4FC1-8219-60CB5C0DAA20}"/>
                </a:ext>
              </a:extLst>
            </p:cNvPr>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8F5B513C-3EB1-4F96-AE3F-FA2E5E55A045}"/>
                </a:ext>
              </a:extLst>
            </p:cNvPr>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60BC311B-E1F4-4DE2-B87A-9DAD7B90EA03}"/>
                </a:ext>
              </a:extLst>
            </p:cNvPr>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6D220A37-F8FD-4C97-B886-3789AD45A1C3}"/>
                </a:ext>
              </a:extLst>
            </p:cNvPr>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7618119C-41E9-43BA-92E1-7139F37520B7}"/>
                </a:ext>
              </a:extLst>
            </p:cNvPr>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A5F874B1-F5C4-402C-9749-2AB3C2EAFCFC}"/>
                </a:ext>
              </a:extLst>
            </p:cNvPr>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69F6428-4F5D-4675-B468-7AAA6EA2A8D9}"/>
                </a:ext>
              </a:extLst>
            </p:cNvPr>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6ECA4213-C333-492A-8271-46DBC688C852}"/>
                </a:ext>
              </a:extLst>
            </p:cNvPr>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CA31CA87-30A7-4449-9783-8DC969F2EACE}"/>
                </a:ext>
              </a:extLst>
            </p:cNvPr>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7C37FD0D-D89F-431F-9478-9D2638DB850F}"/>
                </a:ext>
              </a:extLst>
            </p:cNvPr>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9A1255C6-12A9-459B-843F-7294ADDC1C1B}"/>
                </a:ext>
              </a:extLst>
            </p:cNvPr>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BD88DE7C-655E-4731-99FA-B7E34983ECB8}"/>
                </a:ext>
              </a:extLst>
            </p:cNvPr>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F31C4EAF-8B93-4132-872E-D12B732A4099}"/>
                </a:ext>
              </a:extLst>
            </p:cNvPr>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02DF8183-C86A-43FA-8D36-ACC72C3197B3}"/>
                </a:ext>
              </a:extLst>
            </p:cNvPr>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E6503672-A51F-4F6C-A4CF-65F4050E558B}"/>
                </a:ext>
              </a:extLst>
            </p:cNvPr>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96BAB337-D064-4F11-8A5E-31DBC2E4704B}"/>
                </a:ext>
              </a:extLst>
            </p:cNvPr>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1AE128CD-EB21-4D9D-BBA0-37A4055A2285}"/>
                </a:ext>
              </a:extLst>
            </p:cNvPr>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pic>
        <p:nvPicPr>
          <p:cNvPr id="88" name="Grafik 87">
            <a:extLst>
              <a:ext uri="{FF2B5EF4-FFF2-40B4-BE49-F238E27FC236}">
                <a16:creationId xmlns:a16="http://schemas.microsoft.com/office/drawing/2014/main" id="{965DB2FA-62EB-6645-AE2C-ABE3BB61F7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56" y="150222"/>
            <a:ext cx="3238500" cy="861060"/>
          </a:xfrm>
          <a:prstGeom prst="rect">
            <a:avLst/>
          </a:prstGeom>
        </p:spPr>
      </p:pic>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4" name="Grafik 13">
            <a:extLst>
              <a:ext uri="{FF2B5EF4-FFF2-40B4-BE49-F238E27FC236}">
                <a16:creationId xmlns:a16="http://schemas.microsoft.com/office/drawing/2014/main" id="{650D1762-245E-E74D-A410-CFBB429D5E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3" name="Grafik 12">
            <a:extLst>
              <a:ext uri="{FF2B5EF4-FFF2-40B4-BE49-F238E27FC236}">
                <a16:creationId xmlns:a16="http://schemas.microsoft.com/office/drawing/2014/main" id="{C9F02E16-8469-2B44-B165-C1F0A4DB46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5" name="Grafik 14">
            <a:extLst>
              <a:ext uri="{FF2B5EF4-FFF2-40B4-BE49-F238E27FC236}">
                <a16:creationId xmlns:a16="http://schemas.microsoft.com/office/drawing/2014/main" id="{7FCF3647-9FD0-EC4F-9382-A784EFB934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p>
            <a:r>
              <a:rPr lang="de-DE"/>
              <a:t>Mastertitelformat bearbeiten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2" name="Grafik 11">
            <a:extLst>
              <a:ext uri="{FF2B5EF4-FFF2-40B4-BE49-F238E27FC236}">
                <a16:creationId xmlns:a16="http://schemas.microsoft.com/office/drawing/2014/main" id="{DB8E411E-4D78-8C49-9380-14C4ADDD593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p>
            <a:r>
              <a:rPr lang="de-DE"/>
              <a:t>Mastertitelformat bearbeiten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3" name="Grafik 12">
            <a:extLst>
              <a:ext uri="{FF2B5EF4-FFF2-40B4-BE49-F238E27FC236}">
                <a16:creationId xmlns:a16="http://schemas.microsoft.com/office/drawing/2014/main" id="{C7820538-3D7A-F443-B646-DC765E05C7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0" name="Grafik 9">
            <a:extLst>
              <a:ext uri="{FF2B5EF4-FFF2-40B4-BE49-F238E27FC236}">
                <a16:creationId xmlns:a16="http://schemas.microsoft.com/office/drawing/2014/main" id="{9FC3B9DB-78A0-5C4A-9FE2-271CAB3419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8D59F074-683E-164E-8D01-0F1663266F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0" y="205528"/>
            <a:ext cx="2159000" cy="574040"/>
          </a:xfrm>
          <a:prstGeom prst="rect">
            <a:avLst/>
          </a:prstGeom>
        </p:spPr>
      </p:pic>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9" name="Grafik 8">
            <a:extLst>
              <a:ext uri="{FF2B5EF4-FFF2-40B4-BE49-F238E27FC236}">
                <a16:creationId xmlns:a16="http://schemas.microsoft.com/office/drawing/2014/main" id="{081D507D-F42A-4345-81B6-A9AAEA70B2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2" name="Grafik 11">
            <a:extLst>
              <a:ext uri="{FF2B5EF4-FFF2-40B4-BE49-F238E27FC236}">
                <a16:creationId xmlns:a16="http://schemas.microsoft.com/office/drawing/2014/main" id="{D0FEF898-461E-7849-A92C-EB54E0C829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p>
        </p:txBody>
      </p:sp>
      <p:pic>
        <p:nvPicPr>
          <p:cNvPr id="41" name="Grafik 40">
            <a:extLst>
              <a:ext uri="{FF2B5EF4-FFF2-40B4-BE49-F238E27FC236}">
                <a16:creationId xmlns:a16="http://schemas.microsoft.com/office/drawing/2014/main" id="{E8D1BEEC-40F0-9343-B1F3-26F7F8CD02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sp>
        <p:nvSpPr>
          <p:cNvPr id="58" name="Freihandform: Form 57">
            <a:extLst>
              <a:ext uri="{FF2B5EF4-FFF2-40B4-BE49-F238E27FC236}">
                <a16:creationId xmlns:a16="http://schemas.microsoft.com/office/drawing/2014/main" id="{1A7F7BEE-9A4B-44B2-960F-97720F4BC3DA}"/>
              </a:ext>
            </a:extLst>
          </p:cNvPr>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3" name="Grafik 3">
            <a:extLst>
              <a:ext uri="{FF2B5EF4-FFF2-40B4-BE49-F238E27FC236}">
                <a16:creationId xmlns:a16="http://schemas.microsoft.com/office/drawing/2014/main" id="{7EDB224C-20EA-4E58-9D0D-992C660EA7C3}"/>
              </a:ext>
            </a:extLst>
          </p:cNvPr>
          <p:cNvGrpSpPr/>
          <p:nvPr userDrawn="1"/>
        </p:nvGrpSpPr>
        <p:grpSpPr>
          <a:xfrm>
            <a:off x="510639" y="293688"/>
            <a:ext cx="2594512" cy="327278"/>
            <a:chOff x="2242184" y="2525076"/>
            <a:chExt cx="7709534" cy="972502"/>
          </a:xfrm>
          <a:solidFill>
            <a:schemeClr val="tx1"/>
          </a:solidFill>
        </p:grpSpPr>
        <p:sp>
          <p:nvSpPr>
            <p:cNvPr id="94" name="Freihandform: Form 93">
              <a:extLst>
                <a:ext uri="{FF2B5EF4-FFF2-40B4-BE49-F238E27FC236}">
                  <a16:creationId xmlns:a16="http://schemas.microsoft.com/office/drawing/2014/main" id="{5F0062D9-7FA7-487E-B266-465DCCF07634}"/>
                </a:ext>
              </a:extLst>
            </p:cNvPr>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a:extLst>
                <a:ext uri="{FF2B5EF4-FFF2-40B4-BE49-F238E27FC236}">
                  <a16:creationId xmlns:a16="http://schemas.microsoft.com/office/drawing/2014/main" id="{E64F3B7C-CB4A-4496-94EF-731E99CC6D26}"/>
                </a:ext>
              </a:extLst>
            </p:cNvPr>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a:extLst>
                <a:ext uri="{FF2B5EF4-FFF2-40B4-BE49-F238E27FC236}">
                  <a16:creationId xmlns:a16="http://schemas.microsoft.com/office/drawing/2014/main" id="{BC8F2FE3-8BCF-4388-9D18-C9FDBDA8F54F}"/>
                </a:ext>
              </a:extLst>
            </p:cNvPr>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a:extLst>
                <a:ext uri="{FF2B5EF4-FFF2-40B4-BE49-F238E27FC236}">
                  <a16:creationId xmlns:a16="http://schemas.microsoft.com/office/drawing/2014/main" id="{DD335225-272F-4571-BDD9-C4D260933D6A}"/>
                </a:ext>
              </a:extLst>
            </p:cNvPr>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8" name="Freihandform: Form 97">
              <a:extLst>
                <a:ext uri="{FF2B5EF4-FFF2-40B4-BE49-F238E27FC236}">
                  <a16:creationId xmlns:a16="http://schemas.microsoft.com/office/drawing/2014/main" id="{BF69BAD7-575C-4929-A903-11EBC948B0DC}"/>
                </a:ext>
              </a:extLst>
            </p:cNvPr>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a:extLst>
                <a:ext uri="{FF2B5EF4-FFF2-40B4-BE49-F238E27FC236}">
                  <a16:creationId xmlns:a16="http://schemas.microsoft.com/office/drawing/2014/main" id="{FD20AC73-D10C-4D22-8487-42E7948AA409}"/>
                </a:ext>
              </a:extLst>
            </p:cNvPr>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a:extLst>
                <a:ext uri="{FF2B5EF4-FFF2-40B4-BE49-F238E27FC236}">
                  <a16:creationId xmlns:a16="http://schemas.microsoft.com/office/drawing/2014/main" id="{7C8D9FDD-C5F5-4349-BD5F-D81FB30DB6DE}"/>
                </a:ext>
              </a:extLst>
            </p:cNvPr>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01" name="Freihandform: Form 100">
              <a:extLst>
                <a:ext uri="{FF2B5EF4-FFF2-40B4-BE49-F238E27FC236}">
                  <a16:creationId xmlns:a16="http://schemas.microsoft.com/office/drawing/2014/main" id="{52F4FC91-2197-434F-A278-42EE431CFCAE}"/>
                </a:ext>
              </a:extLst>
            </p:cNvPr>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a:extLst>
                <a:ext uri="{FF2B5EF4-FFF2-40B4-BE49-F238E27FC236}">
                  <a16:creationId xmlns:a16="http://schemas.microsoft.com/office/drawing/2014/main" id="{70989457-73C8-4AE9-A3E6-E132F67ADA2C}"/>
                </a:ext>
              </a:extLst>
            </p:cNvPr>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a:extLst>
                <a:ext uri="{FF2B5EF4-FFF2-40B4-BE49-F238E27FC236}">
                  <a16:creationId xmlns:a16="http://schemas.microsoft.com/office/drawing/2014/main" id="{97405C47-1DB1-40F6-BCEC-9BCDAEC7A2FE}"/>
                </a:ext>
              </a:extLst>
            </p:cNvPr>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4" name="Freihandform: Form 103">
              <a:extLst>
                <a:ext uri="{FF2B5EF4-FFF2-40B4-BE49-F238E27FC236}">
                  <a16:creationId xmlns:a16="http://schemas.microsoft.com/office/drawing/2014/main" id="{8B65F82E-B0A2-4FE8-850E-F63AE810CA1C}"/>
                </a:ext>
              </a:extLst>
            </p:cNvPr>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a:extLst>
                <a:ext uri="{FF2B5EF4-FFF2-40B4-BE49-F238E27FC236}">
                  <a16:creationId xmlns:a16="http://schemas.microsoft.com/office/drawing/2014/main" id="{A00446A1-9174-4182-AFBD-F7FDFC75E70F}"/>
                </a:ext>
              </a:extLst>
            </p:cNvPr>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a:extLst>
                <a:ext uri="{FF2B5EF4-FFF2-40B4-BE49-F238E27FC236}">
                  <a16:creationId xmlns:a16="http://schemas.microsoft.com/office/drawing/2014/main" id="{EBDAA100-7EC2-47E0-8C69-9A45AA444761}"/>
                </a:ext>
              </a:extLst>
            </p:cNvPr>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a:extLst>
                <a:ext uri="{FF2B5EF4-FFF2-40B4-BE49-F238E27FC236}">
                  <a16:creationId xmlns:a16="http://schemas.microsoft.com/office/drawing/2014/main" id="{9F428011-BD3C-4C8D-8D99-4841E1FFC0AF}"/>
                </a:ext>
              </a:extLst>
            </p:cNvPr>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a:extLst>
                <a:ext uri="{FF2B5EF4-FFF2-40B4-BE49-F238E27FC236}">
                  <a16:creationId xmlns:a16="http://schemas.microsoft.com/office/drawing/2014/main" id="{F6C7C54C-A8CF-4444-AC59-BF72E47F72A6}"/>
                </a:ext>
              </a:extLst>
            </p:cNvPr>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a:extLst>
                <a:ext uri="{FF2B5EF4-FFF2-40B4-BE49-F238E27FC236}">
                  <a16:creationId xmlns:a16="http://schemas.microsoft.com/office/drawing/2014/main" id="{F50FAB8E-78AE-4621-92B7-50E022AAB55A}"/>
                </a:ext>
              </a:extLst>
            </p:cNvPr>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a:extLst>
                <a:ext uri="{FF2B5EF4-FFF2-40B4-BE49-F238E27FC236}">
                  <a16:creationId xmlns:a16="http://schemas.microsoft.com/office/drawing/2014/main" id="{AC24D8DA-7994-4FBE-8591-E8A44FF7C7F7}"/>
                </a:ext>
              </a:extLst>
            </p:cNvPr>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a:extLst>
                <a:ext uri="{FF2B5EF4-FFF2-40B4-BE49-F238E27FC236}">
                  <a16:creationId xmlns:a16="http://schemas.microsoft.com/office/drawing/2014/main" id="{C26A421C-A8D4-4825-8BA4-943B818B8D2E}"/>
                </a:ext>
              </a:extLst>
            </p:cNvPr>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2" name="Freihandform: Form 111">
              <a:extLst>
                <a:ext uri="{FF2B5EF4-FFF2-40B4-BE49-F238E27FC236}">
                  <a16:creationId xmlns:a16="http://schemas.microsoft.com/office/drawing/2014/main" id="{022EA131-DFDB-431F-A60F-CCAACE5F8476}"/>
                </a:ext>
              </a:extLst>
            </p:cNvPr>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a:extLst>
                <a:ext uri="{FF2B5EF4-FFF2-40B4-BE49-F238E27FC236}">
                  <a16:creationId xmlns:a16="http://schemas.microsoft.com/office/drawing/2014/main" id="{75B85351-FC36-4EAA-ADAC-848C5CE8CF20}"/>
                </a:ext>
              </a:extLst>
            </p:cNvPr>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864D1068-6C88-4E64-9CE8-709F2115AB93}"/>
                </a:ext>
              </a:extLst>
            </p:cNvPr>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060D30F5-7860-4FEF-9867-6D902CB11985}"/>
                </a:ext>
              </a:extLst>
            </p:cNvPr>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732D5F25-F623-49DA-B9D2-8BB8C68F24F2}"/>
                </a:ext>
              </a:extLst>
            </p:cNvPr>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a:extLst>
                <a:ext uri="{FF2B5EF4-FFF2-40B4-BE49-F238E27FC236}">
                  <a16:creationId xmlns:a16="http://schemas.microsoft.com/office/drawing/2014/main" id="{0FAC63F4-9971-49C4-8827-AF6DFF0CACC5}"/>
                </a:ext>
              </a:extLst>
            </p:cNvPr>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B0C9B571-3A50-4743-B6C5-E6337F5E3872}"/>
                </a:ext>
              </a:extLst>
            </p:cNvPr>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E454C239-1FB1-4A92-A3A3-00D362D352BB}"/>
                </a:ext>
              </a:extLst>
            </p:cNvPr>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a:extLst>
                <a:ext uri="{FF2B5EF4-FFF2-40B4-BE49-F238E27FC236}">
                  <a16:creationId xmlns:a16="http://schemas.microsoft.com/office/drawing/2014/main" id="{8B477F16-4711-4484-85E1-93965BBDAEC9}"/>
                </a:ext>
              </a:extLst>
            </p:cNvPr>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50A65D7A-5744-468F-9625-38183D07B3A0}"/>
                </a:ext>
              </a:extLst>
            </p:cNvPr>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472308F4-C46D-44F7-A941-546D6F81040E}"/>
                </a:ext>
              </a:extLst>
            </p:cNvPr>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410975B0-0BB1-4600-901F-1A785AB533DC}"/>
                </a:ext>
              </a:extLst>
            </p:cNvPr>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5E5E3A78-B400-4E3E-A684-1AF24E10D831}"/>
                </a:ext>
              </a:extLst>
            </p:cNvPr>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59AC3075-8837-4AFD-8F75-890D1D9AF8CF}"/>
                </a:ext>
              </a:extLst>
            </p:cNvPr>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2E48AF-510F-486C-BDB2-4FA9AE217CDF}"/>
                </a:ext>
              </a:extLst>
            </p:cNvPr>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3B965C2F-CC59-477C-B69E-2D51A0CDD5D4}"/>
                </a:ext>
              </a:extLst>
            </p:cNvPr>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0A9408CB-7970-4EA5-8BBC-971D93830404}"/>
                </a:ext>
              </a:extLst>
            </p:cNvPr>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F9118195-76D4-4209-ACC9-AFF1E0377B21}"/>
                </a:ext>
              </a:extLst>
            </p:cNvPr>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790E8F94-9DF5-4633-A4DA-1E970ED17EF0}"/>
                </a:ext>
              </a:extLst>
            </p:cNvPr>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8CB1B880-DFBA-47FA-A0D1-80F79DCEF058}"/>
                </a:ext>
              </a:extLst>
            </p:cNvPr>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7F7BC3AF-0B66-4B22-B031-DE626CAAD637}"/>
                </a:ext>
              </a:extLst>
            </p:cNvPr>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4A283BC6-ABA7-4329-B3E5-10C461ACE247}"/>
                </a:ext>
              </a:extLst>
            </p:cNvPr>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D6ECD116-CF25-4465-B5AC-8F2569E130E0}"/>
                </a:ext>
              </a:extLst>
            </p:cNvPr>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AE34A90A-432D-4C60-9F16-7923D1D0B494}"/>
                </a:ext>
              </a:extLst>
            </p:cNvPr>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9B854A39-3934-43E9-8CFE-175EC7FE0A9C}"/>
                </a:ext>
              </a:extLst>
            </p:cNvPr>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53C14EFA-5A1A-4D01-9767-9A186FA29B5B}"/>
                </a:ext>
              </a:extLst>
            </p:cNvPr>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F69D2715-AF0E-46E1-8FF2-F91E9406D07D}"/>
                </a:ext>
              </a:extLst>
            </p:cNvPr>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9E0035D-2A73-49EA-B365-FBBEE42775B2}"/>
                </a:ext>
              </a:extLst>
            </p:cNvPr>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C8BFC058-3B6C-4338-940F-5C6277708C38}"/>
                </a:ext>
              </a:extLst>
            </p:cNvPr>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1367B7B8-EDCE-43FA-BEAF-423CF7A90572}"/>
                </a:ext>
              </a:extLst>
            </p:cNvPr>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E97F9C3D-43CA-488F-B0D8-FAC6A2FE2AD1}"/>
                </a:ext>
              </a:extLst>
            </p:cNvPr>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pic>
        <p:nvPicPr>
          <p:cNvPr id="116" name="Grafik 115">
            <a:extLst>
              <a:ext uri="{FF2B5EF4-FFF2-40B4-BE49-F238E27FC236}">
                <a16:creationId xmlns:a16="http://schemas.microsoft.com/office/drawing/2014/main" id="{0EE4CDCD-FB28-2846-8D6B-6C50F541E8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56" y="150222"/>
            <a:ext cx="3238500" cy="861060"/>
          </a:xfrm>
          <a:prstGeom prst="rect">
            <a:avLst/>
          </a:prstGeom>
        </p:spPr>
      </p:pic>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22" name="Grafik 21">
            <a:extLst>
              <a:ext uri="{FF2B5EF4-FFF2-40B4-BE49-F238E27FC236}">
                <a16:creationId xmlns:a16="http://schemas.microsoft.com/office/drawing/2014/main" id="{588B7E99-631A-6740-AE1E-7543A4618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a:extLst>
              <a:ext uri="{FF2B5EF4-FFF2-40B4-BE49-F238E27FC236}">
                <a16:creationId xmlns:a16="http://schemas.microsoft.com/office/drawing/2014/main" id="{40F781E3-735A-4333-AF8D-7842FE86295B}"/>
              </a:ext>
            </a:extLst>
          </p:cNvPr>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91" name="Grafik 3">
            <a:extLst>
              <a:ext uri="{FF2B5EF4-FFF2-40B4-BE49-F238E27FC236}">
                <a16:creationId xmlns:a16="http://schemas.microsoft.com/office/drawing/2014/main" id="{63B15E59-1DC8-4E69-A2E3-B7C301F85A74}"/>
              </a:ext>
            </a:extLst>
          </p:cNvPr>
          <p:cNvGrpSpPr/>
          <p:nvPr userDrawn="1"/>
        </p:nvGrpSpPr>
        <p:grpSpPr>
          <a:xfrm>
            <a:off x="510639" y="293688"/>
            <a:ext cx="2594512" cy="327278"/>
            <a:chOff x="2242184" y="2525076"/>
            <a:chExt cx="7709534" cy="972502"/>
          </a:xfrm>
          <a:solidFill>
            <a:schemeClr val="tx1"/>
          </a:solidFill>
        </p:grpSpPr>
        <p:sp>
          <p:nvSpPr>
            <p:cNvPr id="92" name="Freihandform: Form 91">
              <a:extLst>
                <a:ext uri="{FF2B5EF4-FFF2-40B4-BE49-F238E27FC236}">
                  <a16:creationId xmlns:a16="http://schemas.microsoft.com/office/drawing/2014/main" id="{31479838-9F74-4673-9EBF-71D7160465DB}"/>
                </a:ext>
              </a:extLst>
            </p:cNvPr>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a:extLst>
                <a:ext uri="{FF2B5EF4-FFF2-40B4-BE49-F238E27FC236}">
                  <a16:creationId xmlns:a16="http://schemas.microsoft.com/office/drawing/2014/main" id="{853C65E7-B88C-42F7-937F-8DB98A4E9FCC}"/>
                </a:ext>
              </a:extLst>
            </p:cNvPr>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a:extLst>
                <a:ext uri="{FF2B5EF4-FFF2-40B4-BE49-F238E27FC236}">
                  <a16:creationId xmlns:a16="http://schemas.microsoft.com/office/drawing/2014/main" id="{758B2ACA-719E-43F3-9EC0-0034F9047CBB}"/>
                </a:ext>
              </a:extLst>
            </p:cNvPr>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a:extLst>
                <a:ext uri="{FF2B5EF4-FFF2-40B4-BE49-F238E27FC236}">
                  <a16:creationId xmlns:a16="http://schemas.microsoft.com/office/drawing/2014/main" id="{35EE226D-3234-43F6-8BB4-C0E371601E92}"/>
                </a:ext>
              </a:extLst>
            </p:cNvPr>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6" name="Freihandform: Form 95">
              <a:extLst>
                <a:ext uri="{FF2B5EF4-FFF2-40B4-BE49-F238E27FC236}">
                  <a16:creationId xmlns:a16="http://schemas.microsoft.com/office/drawing/2014/main" id="{A7EFAE98-DF8E-4D8F-BA4F-2EDBA3177CFC}"/>
                </a:ext>
              </a:extLst>
            </p:cNvPr>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a:extLst>
                <a:ext uri="{FF2B5EF4-FFF2-40B4-BE49-F238E27FC236}">
                  <a16:creationId xmlns:a16="http://schemas.microsoft.com/office/drawing/2014/main" id="{5B44E1B9-32E5-4A3A-8DDB-8859CA78DEA6}"/>
                </a:ext>
              </a:extLst>
            </p:cNvPr>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a:extLst>
                <a:ext uri="{FF2B5EF4-FFF2-40B4-BE49-F238E27FC236}">
                  <a16:creationId xmlns:a16="http://schemas.microsoft.com/office/drawing/2014/main" id="{A113CC62-1A03-4F2F-81E6-89FD73E20543}"/>
                </a:ext>
              </a:extLst>
            </p:cNvPr>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99" name="Freihandform: Form 98">
              <a:extLst>
                <a:ext uri="{FF2B5EF4-FFF2-40B4-BE49-F238E27FC236}">
                  <a16:creationId xmlns:a16="http://schemas.microsoft.com/office/drawing/2014/main" id="{AEAF2AAD-7F92-4C68-919A-54ED1D8E07B7}"/>
                </a:ext>
              </a:extLst>
            </p:cNvPr>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a:extLst>
                <a:ext uri="{FF2B5EF4-FFF2-40B4-BE49-F238E27FC236}">
                  <a16:creationId xmlns:a16="http://schemas.microsoft.com/office/drawing/2014/main" id="{5FFE12AD-2431-47E8-ABC4-3D8E3A605297}"/>
                </a:ext>
              </a:extLst>
            </p:cNvPr>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a:extLst>
                <a:ext uri="{FF2B5EF4-FFF2-40B4-BE49-F238E27FC236}">
                  <a16:creationId xmlns:a16="http://schemas.microsoft.com/office/drawing/2014/main" id="{DAA0DE08-F7C2-4423-8FFE-8532F2A5C6FD}"/>
                </a:ext>
              </a:extLst>
            </p:cNvPr>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2" name="Freihandform: Form 101">
              <a:extLst>
                <a:ext uri="{FF2B5EF4-FFF2-40B4-BE49-F238E27FC236}">
                  <a16:creationId xmlns:a16="http://schemas.microsoft.com/office/drawing/2014/main" id="{9FA5E0D5-28AF-4E95-B133-86F7102C0A96}"/>
                </a:ext>
              </a:extLst>
            </p:cNvPr>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a:extLst>
                <a:ext uri="{FF2B5EF4-FFF2-40B4-BE49-F238E27FC236}">
                  <a16:creationId xmlns:a16="http://schemas.microsoft.com/office/drawing/2014/main" id="{8BF7A4DF-5D86-43D9-A178-B2D1212251F4}"/>
                </a:ext>
              </a:extLst>
            </p:cNvPr>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a:extLst>
                <a:ext uri="{FF2B5EF4-FFF2-40B4-BE49-F238E27FC236}">
                  <a16:creationId xmlns:a16="http://schemas.microsoft.com/office/drawing/2014/main" id="{A7958CCB-2330-4A17-B5C3-425A7C3D83AC}"/>
                </a:ext>
              </a:extLst>
            </p:cNvPr>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a:extLst>
                <a:ext uri="{FF2B5EF4-FFF2-40B4-BE49-F238E27FC236}">
                  <a16:creationId xmlns:a16="http://schemas.microsoft.com/office/drawing/2014/main" id="{FA7F979D-C5F8-486C-A37D-020E7D3D317B}"/>
                </a:ext>
              </a:extLst>
            </p:cNvPr>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a:extLst>
                <a:ext uri="{FF2B5EF4-FFF2-40B4-BE49-F238E27FC236}">
                  <a16:creationId xmlns:a16="http://schemas.microsoft.com/office/drawing/2014/main" id="{EBD1770F-AEF4-4C86-94F7-682AFD95DE4B}"/>
                </a:ext>
              </a:extLst>
            </p:cNvPr>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a:extLst>
                <a:ext uri="{FF2B5EF4-FFF2-40B4-BE49-F238E27FC236}">
                  <a16:creationId xmlns:a16="http://schemas.microsoft.com/office/drawing/2014/main" id="{9FC2E010-BDCD-474A-A6F8-8BD52E984837}"/>
                </a:ext>
              </a:extLst>
            </p:cNvPr>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a:extLst>
                <a:ext uri="{FF2B5EF4-FFF2-40B4-BE49-F238E27FC236}">
                  <a16:creationId xmlns:a16="http://schemas.microsoft.com/office/drawing/2014/main" id="{18AF4BC2-37FE-4D4C-97FA-D42EB65D0C56}"/>
                </a:ext>
              </a:extLst>
            </p:cNvPr>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a:extLst>
                <a:ext uri="{FF2B5EF4-FFF2-40B4-BE49-F238E27FC236}">
                  <a16:creationId xmlns:a16="http://schemas.microsoft.com/office/drawing/2014/main" id="{0202D10A-B967-464F-8305-AA6FAA93839B}"/>
                </a:ext>
              </a:extLst>
            </p:cNvPr>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0" name="Freihandform: Form 109">
              <a:extLst>
                <a:ext uri="{FF2B5EF4-FFF2-40B4-BE49-F238E27FC236}">
                  <a16:creationId xmlns:a16="http://schemas.microsoft.com/office/drawing/2014/main" id="{47E67764-C4B8-41B0-B9C5-C4DF345626E1}"/>
                </a:ext>
              </a:extLst>
            </p:cNvPr>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a:extLst>
                <a:ext uri="{FF2B5EF4-FFF2-40B4-BE49-F238E27FC236}">
                  <a16:creationId xmlns:a16="http://schemas.microsoft.com/office/drawing/2014/main" id="{2B81E770-0087-40A5-A3DA-94AC0A24BAF6}"/>
                </a:ext>
              </a:extLst>
            </p:cNvPr>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a:extLst>
                <a:ext uri="{FF2B5EF4-FFF2-40B4-BE49-F238E27FC236}">
                  <a16:creationId xmlns:a16="http://schemas.microsoft.com/office/drawing/2014/main" id="{EA875C85-F2F5-46FB-B389-D71C46A1DE24}"/>
                </a:ext>
              </a:extLst>
            </p:cNvPr>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a:extLst>
                <a:ext uri="{FF2B5EF4-FFF2-40B4-BE49-F238E27FC236}">
                  <a16:creationId xmlns:a16="http://schemas.microsoft.com/office/drawing/2014/main" id="{34E2D03D-0830-486A-A6A9-F40A5230F968}"/>
                </a:ext>
              </a:extLst>
            </p:cNvPr>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a:extLst>
                <a:ext uri="{FF2B5EF4-FFF2-40B4-BE49-F238E27FC236}">
                  <a16:creationId xmlns:a16="http://schemas.microsoft.com/office/drawing/2014/main" id="{402E3471-A6EC-4D18-B2A8-8BAE25AF636D}"/>
                </a:ext>
              </a:extLst>
            </p:cNvPr>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a:extLst>
                <a:ext uri="{FF2B5EF4-FFF2-40B4-BE49-F238E27FC236}">
                  <a16:creationId xmlns:a16="http://schemas.microsoft.com/office/drawing/2014/main" id="{AEDACA6D-F2B5-49EA-A2BB-7F2DA522AD37}"/>
                </a:ext>
              </a:extLst>
            </p:cNvPr>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5" name="Freihandform: Form 164">
              <a:extLst>
                <a:ext uri="{FF2B5EF4-FFF2-40B4-BE49-F238E27FC236}">
                  <a16:creationId xmlns:a16="http://schemas.microsoft.com/office/drawing/2014/main" id="{DC4084CA-5DB9-4485-8430-F048E5F868DC}"/>
                </a:ext>
              </a:extLst>
            </p:cNvPr>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FDD49516-EA60-4B95-B9D2-C3E7F48B2ACE}"/>
                </a:ext>
              </a:extLst>
            </p:cNvPr>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5BCEF951-365A-47DF-B144-DA13EF292D61}"/>
                </a:ext>
              </a:extLst>
            </p:cNvPr>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a:extLst>
                <a:ext uri="{FF2B5EF4-FFF2-40B4-BE49-F238E27FC236}">
                  <a16:creationId xmlns:a16="http://schemas.microsoft.com/office/drawing/2014/main" id="{683A02B9-87B9-42C6-A66E-EE963D0E48AB}"/>
                </a:ext>
              </a:extLst>
            </p:cNvPr>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03E1D314-1BE4-4D91-906A-39A39510A066}"/>
                </a:ext>
              </a:extLst>
            </p:cNvPr>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82CCDC97-7480-43E2-A280-1F630D229367}"/>
                </a:ext>
              </a:extLst>
            </p:cNvPr>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E50BE68B-7749-4F77-9172-E959A95D111D}"/>
                </a:ext>
              </a:extLst>
            </p:cNvPr>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A40B095B-7AF5-4ED7-A633-F4D6D308DCA7}"/>
                </a:ext>
              </a:extLst>
            </p:cNvPr>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C087BE32-DA94-4094-A1C5-68E43E197CD9}"/>
                </a:ext>
              </a:extLst>
            </p:cNvPr>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10EF90D-D961-4886-A667-E29488DD3B72}"/>
                </a:ext>
              </a:extLst>
            </p:cNvPr>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3CC725CA-1995-466A-BBFB-E4CC489DC9A3}"/>
                </a:ext>
              </a:extLst>
            </p:cNvPr>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A679DB96-810C-4354-B51A-032CFEFED6D5}"/>
                </a:ext>
              </a:extLst>
            </p:cNvPr>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128EA777-D1F4-47DC-93D5-A5DF6BD4D2D2}"/>
                </a:ext>
              </a:extLst>
            </p:cNvPr>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4ED8FD9A-7134-4B69-86C9-5584AABA0DA1}"/>
                </a:ext>
              </a:extLst>
            </p:cNvPr>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F136C0CB-E9EC-4D79-ABB6-F229DA9FF529}"/>
                </a:ext>
              </a:extLst>
            </p:cNvPr>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56B10647-27C1-42C9-9CE4-63BC66AAEC60}"/>
                </a:ext>
              </a:extLst>
            </p:cNvPr>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4694EE07-7C6D-4AEB-9248-C77C0C2DA2C9}"/>
                </a:ext>
              </a:extLst>
            </p:cNvPr>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4C49C4B4-927F-405D-9CBA-4D5DAADCBB4D}"/>
                </a:ext>
              </a:extLst>
            </p:cNvPr>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ACE5A6C1-7169-4363-BD9D-A2503A01234C}"/>
                </a:ext>
              </a:extLst>
            </p:cNvPr>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C285BC79-E7CB-41E4-9EAF-48FA16725D93}"/>
                </a:ext>
              </a:extLst>
            </p:cNvPr>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0FE4AEB4-A994-48BE-B61D-C6EC2698C0BE}"/>
                </a:ext>
              </a:extLst>
            </p:cNvPr>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7C18043D-1369-4E6D-9211-DD23A824E7CB}"/>
                </a:ext>
              </a:extLst>
            </p:cNvPr>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6281DAD0-3872-400E-8D26-FFA074932973}"/>
                </a:ext>
              </a:extLst>
            </p:cNvPr>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A238B80F-CEC5-4808-AF03-A33208CDDBB0}"/>
                </a:ext>
              </a:extLst>
            </p:cNvPr>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55691878-494C-4687-9A55-8351DD5972D1}"/>
                </a:ext>
              </a:extLst>
            </p:cNvPr>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pic>
        <p:nvPicPr>
          <p:cNvPr id="113" name="Grafik 112">
            <a:extLst>
              <a:ext uri="{FF2B5EF4-FFF2-40B4-BE49-F238E27FC236}">
                <a16:creationId xmlns:a16="http://schemas.microsoft.com/office/drawing/2014/main" id="{10D447B4-576A-5F48-8528-7C59E08B37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56" y="150222"/>
            <a:ext cx="3238500" cy="861060"/>
          </a:xfrm>
          <a:prstGeom prst="rect">
            <a:avLst/>
          </a:prstGeom>
        </p:spPr>
      </p:pic>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p>
            <a:r>
              <a:rPr lang="de-DE"/>
              <a:t>Mastertitelformat bearbeiten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0" name="Grafik 9">
            <a:extLst>
              <a:ext uri="{FF2B5EF4-FFF2-40B4-BE49-F238E27FC236}">
                <a16:creationId xmlns:a16="http://schemas.microsoft.com/office/drawing/2014/main" id="{6A2CCB0F-CABF-3044-8C9B-EB75756586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p>
            <a:r>
              <a:rPr lang="de-DE"/>
              <a:t>Mastertitelformat bearbeiten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2" name="Grafik 11">
            <a:extLst>
              <a:ext uri="{FF2B5EF4-FFF2-40B4-BE49-F238E27FC236}">
                <a16:creationId xmlns:a16="http://schemas.microsoft.com/office/drawing/2014/main" id="{75EB38B1-7F90-4D4C-872D-389985B6B3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5" name="Grafik 14">
            <a:extLst>
              <a:ext uri="{FF2B5EF4-FFF2-40B4-BE49-F238E27FC236}">
                <a16:creationId xmlns:a16="http://schemas.microsoft.com/office/drawing/2014/main" id="{10BB6872-4885-4B47-91D3-7118A72AF7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3" name="Grafik 12">
            <a:extLst>
              <a:ext uri="{FF2B5EF4-FFF2-40B4-BE49-F238E27FC236}">
                <a16:creationId xmlns:a16="http://schemas.microsoft.com/office/drawing/2014/main" id="{30DAE818-D35C-3345-BF1F-5673D450A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26. Januar 2022</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p>
            <a:r>
              <a:rPr lang="de-DE"/>
              <a:t>Mastertitelformat bearbeiten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p>
        </p:txBody>
      </p:sp>
      <p:pic>
        <p:nvPicPr>
          <p:cNvPr id="13" name="Grafik 12">
            <a:extLst>
              <a:ext uri="{FF2B5EF4-FFF2-40B4-BE49-F238E27FC236}">
                <a16:creationId xmlns:a16="http://schemas.microsoft.com/office/drawing/2014/main" id="{48E69B7E-A6A4-BB4B-A3EA-B3BC849819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9891" y="205528"/>
            <a:ext cx="2177460" cy="578949"/>
          </a:xfrm>
          <a:prstGeom prst="rect">
            <a:avLst/>
          </a:prstGeom>
        </p:spPr>
      </p:pic>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E4F9C00A-8AFB-47C9-A7D9-7909CE906E5E}" type="datetime4">
              <a:rPr lang="de-DE" smtClean="0"/>
              <a:t>26. Januar 2022</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a:extLst>
              <a:ext uri="{FF2B5EF4-FFF2-40B4-BE49-F238E27FC236}">
                <a16:creationId xmlns:a16="http://schemas.microsoft.com/office/drawing/2014/main" id="{02E97C76-A4DB-4E4D-BDE5-C46A0BB87CF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10" name="Textplatzhalter 9">
            <a:extLst>
              <a:ext uri="{FF2B5EF4-FFF2-40B4-BE49-F238E27FC236}">
                <a16:creationId xmlns:a16="http://schemas.microsoft.com/office/drawing/2014/main" id="{BB19DF95-D0DC-403C-8DA6-0ED3DF8165F1}"/>
              </a:ext>
            </a:extLst>
          </p:cNvPr>
          <p:cNvSpPr>
            <a:spLocks noGrp="1"/>
          </p:cNvSpPr>
          <p:nvPr>
            <p:ph type="body" sz="quarter" idx="11"/>
          </p:nvPr>
        </p:nvSpPr>
        <p:spPr/>
        <p:txBody>
          <a:bodyPr/>
          <a:lstStyle/>
          <a:p>
            <a:endParaRPr lang="de-DE"/>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20163" y="2913731"/>
            <a:ext cx="3702104" cy="1030539"/>
          </a:xfrm>
        </p:spPr>
        <p:txBody>
          <a:bodyPr/>
          <a:lstStyle/>
          <a:p>
            <a:r>
              <a:rPr lang="de-DE" dirty="0"/>
              <a:t>Welcome</a:t>
            </a:r>
          </a:p>
        </p:txBody>
      </p:sp>
    </p:spTree>
    <p:extLst>
      <p:ext uri="{BB962C8B-B14F-4D97-AF65-F5344CB8AC3E}">
        <p14:creationId xmlns:p14="http://schemas.microsoft.com/office/powerpoint/2010/main" val="255354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80C8384E-CA1B-492A-A12E-87612B1FCD6C}"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10</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Picture </a:t>
            </a:r>
            <a:r>
              <a:rPr lang="de-DE" dirty="0" err="1"/>
              <a:t>and</a:t>
            </a:r>
            <a:r>
              <a:rPr lang="de-DE" dirty="0"/>
              <a:t> Text</a:t>
            </a:r>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812"/>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27026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66647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C8D89E98-54A4-43F9-9249-7D6B5CD88EDB}" type="datetime4">
              <a:rPr lang="de-DE" smtClean="0"/>
              <a:pPr/>
              <a:t>26. Januar 2022</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12</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Picture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242058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BB7BB793-D01E-4266-9C88-92A90FF33F7B}" type="datetime4">
              <a:rPr lang="de-DE" smtClean="0"/>
              <a:pPr/>
              <a:t>26. Januar 2022</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13</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Pictures: </a:t>
            </a:r>
            <a:r>
              <a:rPr lang="de-DE" dirty="0" err="1"/>
              <a:t>three</a:t>
            </a:r>
            <a:r>
              <a:rPr lang="de-DE" dirty="0"/>
              <a:t> </a:t>
            </a:r>
            <a:r>
              <a:rPr lang="de-DE" dirty="0" err="1"/>
              <a:t>columns</a:t>
            </a:r>
            <a:endParaRPr lang="de-DE" dirty="0"/>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3803111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1086D162-7A4E-4851-A519-26E3B09E1236}" type="datetime4">
              <a:rPr lang="de-DE" smtClean="0"/>
              <a:pPr/>
              <a:t>26. Januar 2022</a:t>
            </a:fld>
            <a:endParaRPr lang="de-DE" dirty="0"/>
          </a:p>
        </p:txBody>
      </p:sp>
      <p:sp>
        <p:nvSpPr>
          <p:cNvPr id="5" name="Fußzeilenplatzhalter 4">
            <a:extLst>
              <a:ext uri="{FF2B5EF4-FFF2-40B4-BE49-F238E27FC236}">
                <a16:creationId xmlns:a16="http://schemas.microsoft.com/office/drawing/2014/main" id="{64C51DC3-4E4D-43E6-B66F-B564F5D39F28}"/>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14</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3689936571"/>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Bar Chart</a:t>
            </a:r>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24569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2EC3B4E0-2362-4A15-8F17-655D5703E6F6}" type="datetime4">
              <a:rPr lang="de-DE" smtClean="0"/>
              <a:t>26. Januar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15</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Text </a:t>
            </a:r>
            <a:r>
              <a:rPr lang="de-DE" dirty="0" err="1"/>
              <a:t>and</a:t>
            </a:r>
            <a:r>
              <a:rPr lang="de-DE" dirty="0"/>
              <a:t> Bar Chart</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314828959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
        <p:nvSpPr>
          <p:cNvPr id="7" name="Fußzeilenplatzhalter 6">
            <a:extLst>
              <a:ext uri="{FF2B5EF4-FFF2-40B4-BE49-F238E27FC236}">
                <a16:creationId xmlns:a16="http://schemas.microsoft.com/office/drawing/2014/main" id="{8CE3063C-5388-44D7-A4FA-18EE9FBE64F3}"/>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428960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4F3F5194-E7C9-4DDD-B8C8-264A179B6054}" type="datetime4">
              <a:rPr lang="de-DE" smtClean="0"/>
              <a:t>26. Januar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16</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1212426524"/>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err="1"/>
              <a:t>Pie</a:t>
            </a:r>
            <a:r>
              <a:rPr lang="de-DE" dirty="0"/>
              <a:t> Chart </a:t>
            </a:r>
            <a:r>
              <a:rPr lang="de-DE" dirty="0" err="1"/>
              <a:t>and</a:t>
            </a:r>
            <a:r>
              <a:rPr lang="de-DE" dirty="0"/>
              <a:t> </a:t>
            </a:r>
            <a:r>
              <a:rPr lang="de-DE" dirty="0" err="1"/>
              <a:t>Doughnut</a:t>
            </a:r>
            <a:r>
              <a:rPr lang="de-DE" dirty="0"/>
              <a:t> Chart</a:t>
            </a:r>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609018052"/>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
        <p:nvSpPr>
          <p:cNvPr id="6" name="Fußzeilenplatzhalter 5">
            <a:extLst>
              <a:ext uri="{FF2B5EF4-FFF2-40B4-BE49-F238E27FC236}">
                <a16:creationId xmlns:a16="http://schemas.microsoft.com/office/drawing/2014/main" id="{CAE8A487-178C-4222-AFEA-D36041052878}"/>
              </a:ext>
            </a:extLst>
          </p:cNvPr>
          <p:cNvSpPr>
            <a:spLocks noGrp="1"/>
          </p:cNvSpPr>
          <p:nvPr>
            <p:ph type="ftr" sz="quarter" idx="11"/>
          </p:nvPr>
        </p:nvSpPr>
        <p:spPr/>
        <p:txBody>
          <a:bodyPr/>
          <a:lstStyle/>
          <a:p>
            <a:r>
              <a:rPr lang="de-DE"/>
              <a:t>Technische Fakultät</a:t>
            </a:r>
            <a:endParaRPr lang="de-DE" dirty="0"/>
          </a:p>
        </p:txBody>
      </p:sp>
    </p:spTree>
    <p:extLst>
      <p:ext uri="{BB962C8B-B14F-4D97-AF65-F5344CB8AC3E}">
        <p14:creationId xmlns:p14="http://schemas.microsoft.com/office/powerpoint/2010/main" val="260493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0FB5BED2-9D67-4633-8F70-D6C5D8124185}" type="datetime4">
              <a:rPr lang="de-DE" smtClean="0"/>
              <a:pPr/>
              <a:t>26. Januar 2022</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17</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Pictures: </a:t>
            </a:r>
            <a:r>
              <a:rPr lang="de-DE" dirty="0" err="1"/>
              <a:t>two</a:t>
            </a:r>
            <a:r>
              <a:rPr lang="de-DE" dirty="0"/>
              <a:t> </a:t>
            </a:r>
            <a:r>
              <a:rPr lang="de-DE" dirty="0" err="1"/>
              <a:t>columns</a:t>
            </a:r>
            <a:endParaRPr lang="de-DE" dirty="0"/>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1069636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4FE30CC-4F8C-4D74-9293-2768BA3D3479}" type="datetime4">
              <a:rPr lang="de-DE" smtClean="0"/>
              <a:t>26. Januar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18</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Text </a:t>
            </a:r>
            <a:r>
              <a:rPr lang="de-DE" dirty="0" err="1"/>
              <a:t>and</a:t>
            </a:r>
            <a:r>
              <a:rPr lang="de-DE" dirty="0"/>
              <a:t> </a:t>
            </a:r>
            <a:r>
              <a:rPr lang="de-DE" dirty="0" err="1"/>
              <a:t>Pie</a:t>
            </a:r>
            <a:r>
              <a:rPr lang="de-DE" dirty="0"/>
              <a:t> Chart</a:t>
            </a:r>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
        <p:nvSpPr>
          <p:cNvPr id="7" name="Fußzeilenplatzhalter 6">
            <a:extLst>
              <a:ext uri="{FF2B5EF4-FFF2-40B4-BE49-F238E27FC236}">
                <a16:creationId xmlns:a16="http://schemas.microsoft.com/office/drawing/2014/main" id="{976CE86B-84E8-41FE-9156-240E42C4EFBC}"/>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96759171-E0B3-462E-B7C3-783E776ABF6B}"/>
              </a:ext>
            </a:extLst>
          </p:cNvPr>
          <p:cNvGraphicFramePr>
            <a:graphicFrameLocks noGrp="1"/>
          </p:cNvGraphicFramePr>
          <p:nvPr>
            <p:ph sz="quarter" idx="16"/>
            <p:extLst>
              <p:ext uri="{D42A27DB-BD31-4B8C-83A1-F6EECF244321}">
                <p14:modId xmlns:p14="http://schemas.microsoft.com/office/powerpoint/2010/main" val="306444134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003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36EA338-8BC4-47FE-B4D7-13D4B29FF8C0}" type="datetime4">
              <a:rPr lang="de-DE" smtClean="0"/>
              <a:t>26. Januar 2022</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19</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Text </a:t>
            </a:r>
            <a:r>
              <a:rPr lang="de-DE" dirty="0" err="1"/>
              <a:t>and</a:t>
            </a:r>
            <a:r>
              <a:rPr lang="de-DE" dirty="0"/>
              <a:t> </a:t>
            </a:r>
            <a:r>
              <a:rPr lang="de-DE" dirty="0" err="1"/>
              <a:t>Doughnut</a:t>
            </a:r>
            <a:r>
              <a:rPr lang="de-DE" dirty="0"/>
              <a:t> Chart</a:t>
            </a:r>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
        <p:nvSpPr>
          <p:cNvPr id="7" name="Fußzeilenplatzhalter 6">
            <a:extLst>
              <a:ext uri="{FF2B5EF4-FFF2-40B4-BE49-F238E27FC236}">
                <a16:creationId xmlns:a16="http://schemas.microsoft.com/office/drawing/2014/main" id="{74E0C5B7-A67D-4091-9683-416F830FFF4F}"/>
              </a:ext>
            </a:extLst>
          </p:cNvPr>
          <p:cNvSpPr>
            <a:spLocks noGrp="1"/>
          </p:cNvSpPr>
          <p:nvPr>
            <p:ph type="ftr" sz="quarter" idx="11"/>
          </p:nvPr>
        </p:nvSpPr>
        <p:spPr/>
        <p:txBody>
          <a:bodyPr/>
          <a:lstStyle/>
          <a:p>
            <a:r>
              <a:rPr lang="de-DE"/>
              <a:t>Technische Fakultät</a:t>
            </a:r>
            <a:endParaRPr lang="de-DE" dirty="0"/>
          </a:p>
        </p:txBody>
      </p:sp>
      <p:graphicFrame>
        <p:nvGraphicFramePr>
          <p:cNvPr id="15" name="Inhaltsplatzhalter 13">
            <a:extLst>
              <a:ext uri="{FF2B5EF4-FFF2-40B4-BE49-F238E27FC236}">
                <a16:creationId xmlns:a16="http://schemas.microsoft.com/office/drawing/2014/main" id="{51CE3365-376F-40E6-A177-DC80776F6F8C}"/>
              </a:ext>
            </a:extLst>
          </p:cNvPr>
          <p:cNvGraphicFramePr>
            <a:graphicFrameLocks noGrp="1"/>
          </p:cNvGraphicFramePr>
          <p:nvPr>
            <p:ph sz="quarter" idx="16"/>
            <p:extLst>
              <p:ext uri="{D42A27DB-BD31-4B8C-83A1-F6EECF244321}">
                <p14:modId xmlns:p14="http://schemas.microsoft.com/office/powerpoint/2010/main" val="266253053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731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6514F7-E5CF-A346-BC4A-1FD06685E946}"/>
              </a:ext>
            </a:extLst>
          </p:cNvPr>
          <p:cNvSpPr>
            <a:spLocks noGrp="1"/>
          </p:cNvSpPr>
          <p:nvPr>
            <p:ph type="dt" sz="half" idx="10"/>
          </p:nvPr>
        </p:nvSpPr>
        <p:spPr/>
        <p:txBody>
          <a:bodyPr/>
          <a:lstStyle/>
          <a:p>
            <a:fld id="{F8D2C6F2-BFE9-4DA1-8335-8212BBEBDEDB}" type="datetime4">
              <a:rPr lang="de-DE" smtClean="0"/>
              <a:t>26. Januar 2022</a:t>
            </a:fld>
            <a:endParaRPr lang="de-DE" dirty="0"/>
          </a:p>
        </p:txBody>
      </p:sp>
      <p:sp>
        <p:nvSpPr>
          <p:cNvPr id="3" name="Fußzeilenplatzhalter 2">
            <a:extLst>
              <a:ext uri="{FF2B5EF4-FFF2-40B4-BE49-F238E27FC236}">
                <a16:creationId xmlns:a16="http://schemas.microsoft.com/office/drawing/2014/main" id="{5849619A-8C76-A94C-A661-A1FE25D933CD}"/>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905C558-71FE-744E-8AC6-7DE8CF3C69F9}"/>
              </a:ext>
            </a:extLst>
          </p:cNvPr>
          <p:cNvSpPr>
            <a:spLocks noGrp="1"/>
          </p:cNvSpPr>
          <p:nvPr>
            <p:ph type="sldNum" sz="quarter" idx="12"/>
          </p:nvPr>
        </p:nvSpPr>
        <p:spPr/>
        <p:txBody>
          <a:bodyPr/>
          <a:lstStyle/>
          <a:p>
            <a:fld id="{D949F9DF-37BD-4CD6-BF49-65BA579E1D7A}" type="slidenum">
              <a:rPr lang="de-DE" smtClean="0"/>
              <a:pPr/>
              <a:t>2</a:t>
            </a:fld>
            <a:endParaRPr lang="de-DE"/>
          </a:p>
        </p:txBody>
      </p:sp>
      <p:sp>
        <p:nvSpPr>
          <p:cNvPr id="32" name="Textplatzhalter 31">
            <a:extLst>
              <a:ext uri="{FF2B5EF4-FFF2-40B4-BE49-F238E27FC236}">
                <a16:creationId xmlns:a16="http://schemas.microsoft.com/office/drawing/2014/main" id="{71F586D0-A885-9043-9B14-038A539FC3F6}"/>
              </a:ext>
            </a:extLst>
          </p:cNvPr>
          <p:cNvSpPr>
            <a:spLocks noGrp="1"/>
          </p:cNvSpPr>
          <p:nvPr>
            <p:ph type="body" sz="quarter" idx="13"/>
          </p:nvPr>
        </p:nvSpPr>
        <p:spPr/>
        <p:txBody>
          <a:bodyPr>
            <a:normAutofit/>
          </a:bodyPr>
          <a:lstStyle/>
          <a:p>
            <a:pPr lvl="0">
              <a:defRPr/>
            </a:pPr>
            <a:r>
              <a:rPr lang="en-US" sz="2200" dirty="0">
                <a:solidFill>
                  <a:prstClr val="black"/>
                </a:solidFill>
                <a:ea typeface="Arial"/>
                <a:cs typeface="Arial"/>
              </a:rPr>
              <a:t>At the lab since Month Year </a:t>
            </a:r>
            <a:r>
              <a:rPr lang="en-US" sz="2200" dirty="0">
                <a:ea typeface="Arial"/>
                <a:cs typeface="Arial"/>
              </a:rPr>
              <a:t>– </a:t>
            </a:r>
            <a:r>
              <a:rPr lang="en-US" sz="2200" dirty="0">
                <a:solidFill>
                  <a:srgbClr val="FF0000"/>
                </a:solidFill>
                <a:ea typeface="Arial"/>
                <a:cs typeface="Arial"/>
              </a:rPr>
              <a:t>1</a:t>
            </a:r>
            <a:r>
              <a:rPr lang="en-US" sz="2200" baseline="30000" dirty="0">
                <a:solidFill>
                  <a:srgbClr val="FF0000"/>
                </a:solidFill>
                <a:ea typeface="Arial"/>
                <a:cs typeface="Arial"/>
              </a:rPr>
              <a:t>st </a:t>
            </a:r>
            <a:r>
              <a:rPr lang="en-US" sz="2200" dirty="0">
                <a:solidFill>
                  <a:srgbClr val="FF0000"/>
                </a:solidFill>
                <a:ea typeface="Arial"/>
                <a:cs typeface="Arial"/>
              </a:rPr>
              <a:t>/ 2</a:t>
            </a:r>
            <a:r>
              <a:rPr lang="en-US" sz="2200" baseline="30000" dirty="0">
                <a:solidFill>
                  <a:srgbClr val="FF0000"/>
                </a:solidFill>
                <a:ea typeface="Arial"/>
                <a:cs typeface="Arial"/>
              </a:rPr>
              <a:t>nd </a:t>
            </a:r>
            <a:r>
              <a:rPr lang="en-US" sz="2200" dirty="0">
                <a:solidFill>
                  <a:srgbClr val="FF0000"/>
                </a:solidFill>
                <a:ea typeface="Arial"/>
                <a:cs typeface="Arial"/>
              </a:rPr>
              <a:t>/ 3</a:t>
            </a:r>
            <a:r>
              <a:rPr lang="en-US" sz="2200" baseline="30000" dirty="0">
                <a:solidFill>
                  <a:srgbClr val="FF0000"/>
                </a:solidFill>
                <a:ea typeface="Arial"/>
                <a:cs typeface="Arial"/>
              </a:rPr>
              <a:t>rd</a:t>
            </a:r>
            <a:r>
              <a:rPr lang="en-US" sz="2200" dirty="0">
                <a:solidFill>
                  <a:srgbClr val="FF0000"/>
                </a:solidFill>
                <a:ea typeface="Arial"/>
                <a:cs typeface="Arial"/>
              </a:rPr>
              <a:t> etc. </a:t>
            </a:r>
            <a:r>
              <a:rPr lang="en-US" sz="2200" dirty="0" err="1">
                <a:ea typeface="Arial"/>
                <a:cs typeface="Arial"/>
              </a:rPr>
              <a:t>MaD</a:t>
            </a:r>
            <a:r>
              <a:rPr lang="en-US" sz="2200" dirty="0">
                <a:ea typeface="Arial"/>
                <a:cs typeface="Arial"/>
              </a:rPr>
              <a:t> Conference Talk </a:t>
            </a:r>
            <a:endParaRPr lang="en-US" sz="2200" dirty="0">
              <a:solidFill>
                <a:prstClr val="black"/>
              </a:solidFill>
              <a:ea typeface="Arial"/>
              <a:cs typeface="Arial"/>
            </a:endParaRPr>
          </a:p>
          <a:p>
            <a:pPr lvl="0">
              <a:defRPr/>
            </a:pPr>
            <a:endParaRPr lang="en-US" sz="2200" dirty="0">
              <a:solidFill>
                <a:prstClr val="black"/>
              </a:solidFill>
            </a:endParaRPr>
          </a:p>
          <a:p>
            <a:pPr lvl="0">
              <a:defRPr/>
            </a:pPr>
            <a:r>
              <a:rPr lang="en-US" sz="2200" b="1" dirty="0">
                <a:solidFill>
                  <a:prstClr val="black"/>
                </a:solidFill>
              </a:rPr>
              <a:t>Publications</a:t>
            </a:r>
            <a:endParaRPr lang="en-US" sz="2200" dirty="0"/>
          </a:p>
          <a:p>
            <a:pPr marL="457200" lvl="0" indent="-457200">
              <a:buClr>
                <a:schemeClr val="tx2"/>
              </a:buClr>
              <a:buFont typeface="+mj-lt"/>
              <a:buAutoNum type="arabicPeriod"/>
              <a:defRPr/>
            </a:pPr>
            <a:r>
              <a:rPr lang="en-US" sz="2200" dirty="0">
                <a:solidFill>
                  <a:prstClr val="black"/>
                </a:solidFill>
              </a:rPr>
              <a:t>Publication 1</a:t>
            </a:r>
            <a:endParaRPr lang="en-US" sz="2200" dirty="0"/>
          </a:p>
          <a:p>
            <a:pPr marL="457200" lvl="0" indent="-457200">
              <a:buClr>
                <a:schemeClr val="tx2"/>
              </a:buClr>
              <a:buFont typeface="+mj-lt"/>
              <a:buAutoNum type="arabicPeriod"/>
              <a:defRPr/>
            </a:pPr>
            <a:r>
              <a:rPr lang="en-US" sz="2200" dirty="0">
                <a:solidFill>
                  <a:prstClr val="black"/>
                </a:solidFill>
              </a:rPr>
              <a:t>Publication 2</a:t>
            </a:r>
            <a:endParaRPr lang="en-US" sz="2200" dirty="0"/>
          </a:p>
          <a:p>
            <a:pPr marL="457200" lvl="0" indent="-457200">
              <a:buClr>
                <a:schemeClr val="tx2"/>
              </a:buClr>
              <a:buFont typeface="+mj-lt"/>
              <a:buAutoNum type="arabicPeriod"/>
              <a:defRPr/>
            </a:pPr>
            <a:r>
              <a:rPr lang="en-US" sz="2200" dirty="0">
                <a:solidFill>
                  <a:prstClr val="black"/>
                </a:solidFill>
              </a:rPr>
              <a:t>…</a:t>
            </a:r>
            <a:endParaRPr lang="en-US" sz="2200" dirty="0"/>
          </a:p>
        </p:txBody>
      </p:sp>
      <p:sp>
        <p:nvSpPr>
          <p:cNvPr id="31" name="Titel 30">
            <a:extLst>
              <a:ext uri="{FF2B5EF4-FFF2-40B4-BE49-F238E27FC236}">
                <a16:creationId xmlns:a16="http://schemas.microsoft.com/office/drawing/2014/main" id="{0F8827FA-53A1-7C43-A4DD-BA3B4687419A}"/>
              </a:ext>
            </a:extLst>
          </p:cNvPr>
          <p:cNvSpPr>
            <a:spLocks noGrp="1"/>
          </p:cNvSpPr>
          <p:nvPr>
            <p:ph type="title"/>
          </p:nvPr>
        </p:nvSpPr>
        <p:spPr/>
        <p:txBody>
          <a:bodyPr/>
          <a:lstStyle/>
          <a:p>
            <a:r>
              <a:rPr lang="de-DE" dirty="0"/>
              <a:t>(</a:t>
            </a:r>
            <a:r>
              <a:rPr lang="de-DE" dirty="0" err="1"/>
              <a:t>Publication</a:t>
            </a:r>
            <a:r>
              <a:rPr lang="de-DE" dirty="0"/>
              <a:t>) Status</a:t>
            </a:r>
          </a:p>
        </p:txBody>
      </p:sp>
      <p:sp>
        <p:nvSpPr>
          <p:cNvPr id="33" name="Textplatzhalter 32">
            <a:extLst>
              <a:ext uri="{FF2B5EF4-FFF2-40B4-BE49-F238E27FC236}">
                <a16:creationId xmlns:a16="http://schemas.microsoft.com/office/drawing/2014/main" id="{E030B792-1068-4A4C-AB35-806C6943F702}"/>
              </a:ext>
            </a:extLst>
          </p:cNvPr>
          <p:cNvSpPr>
            <a:spLocks noGrp="1"/>
          </p:cNvSpPr>
          <p:nvPr>
            <p:ph type="body" sz="quarter" idx="37"/>
          </p:nvPr>
        </p:nvSpPr>
        <p:spPr>
          <a:xfrm>
            <a:off x="518317" y="687598"/>
            <a:ext cx="6844385" cy="249812"/>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3329167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D7EE4E61-8A5F-4909-9286-A64F40CD8800}"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20</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364256414"/>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Table</a:t>
            </a:r>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284840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073596C1-9F56-4D30-A58F-BF17C205388A}"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21</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Text </a:t>
            </a:r>
            <a:r>
              <a:rPr lang="de-DE" dirty="0" err="1"/>
              <a:t>and</a:t>
            </a:r>
            <a:r>
              <a:rPr lang="de-DE" dirty="0"/>
              <a:t> Table</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3569376213"/>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1090494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a:t>DIY </a:t>
            </a:r>
            <a:r>
              <a:rPr lang="de-DE" dirty="0"/>
              <a:t>Design, </a:t>
            </a:r>
            <a:r>
              <a:rPr lang="de-DE" dirty="0" err="1"/>
              <a:t>gray</a:t>
            </a:r>
            <a:endParaRPr lang="de-DE" dirty="0"/>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0532A23F-A806-413B-951F-BBFAA5F46258}" type="datetime4">
              <a:rPr lang="de-DE" smtClean="0"/>
              <a:t>26. Januar 2022</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22</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387160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DIY Design, e.g. Timeline</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p:txBody>
          <a:bodyPr/>
          <a:lstStyle/>
          <a:p>
            <a:fld id="{62F5D5BF-D54C-40C1-B77A-5E0C697F45DB}" type="datetime4">
              <a:rPr lang="de-DE" smtClean="0"/>
              <a:t>26. Januar 2022</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p:txBody>
          <a:bodyPr/>
          <a:lstStyle/>
          <a:p>
            <a:fld id="{D949F9DF-37BD-4CD6-BF49-65BA579E1D7A}" type="slidenum">
              <a:rPr lang="de-DE" smtClean="0"/>
              <a:pPr/>
              <a:t>23</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01</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02</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03</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04</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05</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06</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96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DIY Design, </a:t>
            </a:r>
            <a:r>
              <a:rPr lang="de-DE" dirty="0" err="1"/>
              <a:t>white</a:t>
            </a:r>
            <a:endParaRPr lang="de-DE" dirty="0"/>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0E4D118B-0174-49D6-A16B-0E6F3FB79176}"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24</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949252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DIY Design, e.g. Timeline</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417351" y="6634666"/>
            <a:ext cx="849593" cy="123111"/>
          </a:xfrm>
        </p:spPr>
        <p:txBody>
          <a:bodyPr/>
          <a:lstStyle/>
          <a:p>
            <a:fld id="{217FA5F6-7035-4F9C-A34B-BAB7EC483CE5}"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25</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01</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latin typeface="Arial"/>
                <a:ea typeface="+mn-ea"/>
                <a:cs typeface="+mn-cs"/>
              </a:rPr>
              <a:t>XXXX</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latin typeface="Arial"/>
                <a:ea typeface="+mn-ea"/>
                <a:cs typeface="+mn-cs"/>
              </a:rPr>
              <a:t>dolor sit amet, conse</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02</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latin typeface="Arial"/>
                <a:ea typeface="+mn-ea"/>
                <a:cs typeface="+mn-cs"/>
              </a:rPr>
              <a:t>XXXX</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latin typeface="Arial"/>
                <a:ea typeface="+mn-ea"/>
                <a:cs typeface="+mn-cs"/>
              </a:rPr>
              <a:t>dolor sit amet, conse</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03</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latin typeface="Arial"/>
                <a:ea typeface="+mn-ea"/>
                <a:cs typeface="+mn-cs"/>
              </a:rPr>
              <a:t>XXXX</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latin typeface="Arial"/>
                <a:ea typeface="+mn-ea"/>
                <a:cs typeface="+mn-cs"/>
              </a:rPr>
              <a:t>dolor sit amet, conse</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04</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latin typeface="Arial"/>
                <a:ea typeface="+mn-ea"/>
                <a:cs typeface="+mn-cs"/>
              </a:rPr>
              <a:t>XXXX</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latin typeface="Arial"/>
                <a:ea typeface="+mn-ea"/>
                <a:cs typeface="+mn-cs"/>
              </a:rPr>
              <a:t>dolor sit amet, conse</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05</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latin typeface="Arial"/>
                <a:ea typeface="+mn-ea"/>
                <a:cs typeface="+mn-cs"/>
              </a:rPr>
              <a:t>XXXX</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latin typeface="Arial"/>
                <a:ea typeface="+mn-ea"/>
                <a:cs typeface="+mn-cs"/>
              </a:rPr>
              <a:t>dolor sit amet, conse</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06</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latin typeface="Arial"/>
                <a:ea typeface="+mn-ea"/>
                <a:cs typeface="+mn-cs"/>
              </a:rPr>
              <a:t>XXXX</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latin typeface="Arial"/>
                <a:ea typeface="+mn-ea"/>
                <a:cs typeface="+mn-cs"/>
              </a:rPr>
              <a:t>dolor sit amet, conse</a:t>
            </a:r>
            <a:br>
              <a:rPr kumimoji="0" lang="de-DE" sz="1400" b="0" i="0" u="none" strike="noStrike" kern="1200" cap="none" spc="0" normalizeH="0" baseline="0" noProof="0" dirty="0">
                <a:ln>
                  <a:noFill/>
                </a:ln>
                <a:solidFill>
                  <a:prstClr val="black"/>
                </a:solidFill>
                <a:effectLst/>
                <a:uLnTx/>
                <a:uFillTx/>
                <a:latin typeface="Arial"/>
                <a:ea typeface="+mn-ea"/>
                <a:cs typeface="+mn-cs"/>
              </a:rPr>
            </a:br>
            <a:r>
              <a:rPr kumimoji="0" lang="de-DE" sz="1400" b="0" i="0" u="none" strike="noStrike" kern="1200" cap="none" spc="0" normalizeH="0" baseline="0" noProof="0" dirty="0">
                <a:ln>
                  <a:noFill/>
                </a:ln>
                <a:solidFill>
                  <a:prstClr val="black"/>
                </a:solidFill>
                <a:effectLst/>
                <a:uLnTx/>
                <a:uFillTx/>
                <a:latin typeface="Arial"/>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518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Quote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8541EA31-76A1-402D-A564-D80CC46D5759}" type="datetime4">
              <a:rPr lang="de-DE" smtClean="0"/>
              <a:pPr/>
              <a:t>26. Januar 2022</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26</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1019657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descr="Ein Bild, das Text, Geschirr enthält.&#10;&#10;Automatisch generierte Beschreibung">
            <a:extLst>
              <a:ext uri="{FF2B5EF4-FFF2-40B4-BE49-F238E27FC236}">
                <a16:creationId xmlns:a16="http://schemas.microsoft.com/office/drawing/2014/main" id="{0CAA2015-960B-4CA5-874D-BB71B5ED4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4" name="Textplatzhalter 3">
            <a:extLst>
              <a:ext uri="{FF2B5EF4-FFF2-40B4-BE49-F238E27FC236}">
                <a16:creationId xmlns:a16="http://schemas.microsoft.com/office/drawing/2014/main" id="{B569FA69-69C9-49D8-B1A2-83690EE4CC12}"/>
              </a:ext>
            </a:extLst>
          </p:cNvPr>
          <p:cNvSpPr>
            <a:spLocks noGrp="1"/>
          </p:cNvSpPr>
          <p:nvPr>
            <p:ph type="body" sz="quarter" idx="12"/>
          </p:nvPr>
        </p:nvSpPr>
        <p:spPr/>
        <p:txBody>
          <a:bodyPr/>
          <a:lstStyle/>
          <a:p>
            <a:endParaRPr lang="de-DE"/>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a:xfrm>
            <a:off x="518317" y="2647985"/>
            <a:ext cx="11157745" cy="1562031"/>
          </a:xfrm>
        </p:spPr>
        <p:txBody>
          <a:bodyPr/>
          <a:lstStyle/>
          <a:p>
            <a:r>
              <a:rPr lang="de-DE" dirty="0" err="1"/>
              <a:t>Thank</a:t>
            </a:r>
            <a:r>
              <a:rPr lang="de-DE" dirty="0"/>
              <a:t> </a:t>
            </a:r>
            <a:r>
              <a:rPr lang="de-DE" dirty="0" err="1"/>
              <a:t>you</a:t>
            </a:r>
            <a:endParaRPr lang="de-DE" dirty="0"/>
          </a:p>
          <a:p>
            <a:r>
              <a:rPr lang="de-DE" dirty="0"/>
              <a:t>f</a:t>
            </a:r>
            <a:r>
              <a:rPr lang="de-DE"/>
              <a:t>or</a:t>
            </a:r>
            <a:r>
              <a:rPr lang="de-DE" dirty="0"/>
              <a:t> </a:t>
            </a:r>
            <a:r>
              <a:rPr lang="de-DE" dirty="0" err="1"/>
              <a:t>your</a:t>
            </a:r>
            <a:r>
              <a:rPr lang="de-DE" dirty="0"/>
              <a:t> </a:t>
            </a:r>
            <a:r>
              <a:rPr lang="de-DE" dirty="0" err="1"/>
              <a:t>attention</a:t>
            </a:r>
            <a:endParaRPr lang="de-DE" dirty="0"/>
          </a:p>
        </p:txBody>
      </p:sp>
    </p:spTree>
    <p:extLst>
      <p:ext uri="{BB962C8B-B14F-4D97-AF65-F5344CB8AC3E}">
        <p14:creationId xmlns:p14="http://schemas.microsoft.com/office/powerpoint/2010/main" val="414925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0389F959-AAFA-471A-B8FB-4CD12773E51D}"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a:t>
            </a:fld>
            <a:endParaRPr lang="de-DE"/>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dirty="0"/>
              <a:t>Agenda 2</a:t>
            </a: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dirty="0"/>
              <a:t>Agenda 5</a:t>
            </a: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 3</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dirty="0"/>
              <a:t>Agenda 4</a:t>
            </a: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a:t>Agenda 6</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dirty="0"/>
              <a:t>Agenda 7</a:t>
            </a:r>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dirty="0"/>
              <a:t>Agenda 8</a:t>
            </a:r>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dirty="0"/>
              <a:t>Agenda 11</a:t>
            </a:r>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dirty="0"/>
              <a:t>Agenda 9</a:t>
            </a:r>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dirty="0"/>
              <a:t>Agenda 10</a:t>
            </a:r>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dirty="0"/>
              <a:t>Agenda 12</a:t>
            </a:r>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 1</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Tree>
    <p:extLst>
      <p:ext uri="{BB962C8B-B14F-4D97-AF65-F5344CB8AC3E}">
        <p14:creationId xmlns:p14="http://schemas.microsoft.com/office/powerpoint/2010/main" val="234835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E91F8D9E-FC5B-47BA-AA7D-A56B8FD24122}"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a:t>
            </a:fld>
            <a:endParaRPr lang="de-DE"/>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err="1"/>
              <a:t>Machine</a:t>
            </a:r>
            <a:r>
              <a:rPr lang="de-DE" dirty="0"/>
              <a:t> Learning </a:t>
            </a:r>
            <a:r>
              <a:rPr lang="de-DE" dirty="0" err="1"/>
              <a:t>and</a:t>
            </a:r>
            <a:r>
              <a:rPr lang="de-DE" dirty="0"/>
              <a:t> Data Analytics Lab (</a:t>
            </a:r>
            <a:r>
              <a:rPr lang="de-DE" dirty="0" err="1"/>
              <a:t>MaD</a:t>
            </a:r>
            <a:r>
              <a:rPr lang="de-DE" dirty="0"/>
              <a:t>) in Erlangen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dirty="0"/>
              <a:t>Agenda 2</a:t>
            </a:r>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dirty="0"/>
              <a:t>Agenda 5</a:t>
            </a: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 3</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dirty="0"/>
              <a:t>Agenda 4</a:t>
            </a:r>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dirty="0"/>
              <a:t>Agenda 6</a:t>
            </a:r>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 1</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 </a:t>
            </a:r>
            <a:r>
              <a:rPr lang="de-DE" dirty="0" err="1"/>
              <a:t>and</a:t>
            </a:r>
            <a:r>
              <a:rPr lang="de-DE" dirty="0"/>
              <a:t> Picture</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pic>
        <p:nvPicPr>
          <p:cNvPr id="21" name="Content Placeholder 1">
            <a:extLst>
              <a:ext uri="{FF2B5EF4-FFF2-40B4-BE49-F238E27FC236}">
                <a16:creationId xmlns:a16="http://schemas.microsoft.com/office/drawing/2014/main" id="{6E7D3F77-EDFB-8644-AA68-CC865A64DC26}"/>
              </a:ext>
            </a:extLst>
          </p:cNvPr>
          <p:cNvPicPr>
            <a:picLocks noChangeAspect="1"/>
          </p:cNvPicPr>
          <p:nvPr/>
        </p:nvPicPr>
        <p:blipFill rotWithShape="1">
          <a:blip r:embed="rId3"/>
          <a:srcRect r="726"/>
          <a:stretch/>
        </p:blipFill>
        <p:spPr bwMode="auto">
          <a:xfrm>
            <a:off x="6203952" y="1653483"/>
            <a:ext cx="5469729" cy="3935399"/>
          </a:xfrm>
          <a:prstGeom prst="rect">
            <a:avLst/>
          </a:prstGeom>
        </p:spPr>
      </p:pic>
    </p:spTree>
    <p:extLst>
      <p:ext uri="{BB962C8B-B14F-4D97-AF65-F5344CB8AC3E}">
        <p14:creationId xmlns:p14="http://schemas.microsoft.com/office/powerpoint/2010/main" val="174136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t>Subheadline </a:t>
            </a:r>
            <a:r>
              <a:rPr lang="de-DE" dirty="0" err="1"/>
              <a:t>for</a:t>
            </a:r>
            <a:r>
              <a:rPr lang="de-DE" dirty="0"/>
              <a:t> </a:t>
            </a:r>
            <a:r>
              <a:rPr lang="de-DE" dirty="0" err="1"/>
              <a:t>Sections</a:t>
            </a:r>
            <a:br>
              <a:rPr lang="de-DE" dirty="0"/>
            </a:br>
            <a:r>
              <a:rPr lang="de-DE" dirty="0"/>
              <a:t>(</a:t>
            </a:r>
            <a:r>
              <a:rPr lang="de-DE" dirty="0" err="1"/>
              <a:t>Multiline</a:t>
            </a:r>
            <a:r>
              <a:rPr lang="de-DE" dirty="0"/>
              <a:t> </a:t>
            </a:r>
            <a:r>
              <a:rPr lang="de-DE" dirty="0" err="1"/>
              <a:t>if</a:t>
            </a:r>
            <a:r>
              <a:rPr lang="de-DE" dirty="0"/>
              <a:t> </a:t>
            </a:r>
            <a:r>
              <a:rPr lang="de-DE" dirty="0" err="1"/>
              <a:t>necessary</a:t>
            </a:r>
            <a:r>
              <a:rPr lang="de-DE" dirty="0"/>
              <a:t>)</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38622E95-EE2D-4F19-BA8F-A725A705DEB9}" type="datetime4">
              <a:rPr lang="de-DE" smtClean="0"/>
              <a:t>26. Januar 2022</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5</a:t>
            </a:fld>
            <a:endParaRPr lang="de-DE"/>
          </a:p>
        </p:txBody>
      </p:sp>
    </p:spTree>
    <p:extLst>
      <p:ext uri="{BB962C8B-B14F-4D97-AF65-F5344CB8AC3E}">
        <p14:creationId xmlns:p14="http://schemas.microsoft.com/office/powerpoint/2010/main" val="143387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499CC872-C2E8-4C73-9CC7-648F3E3EC96E}" type="datetime4">
              <a:rPr lang="de-DE" smtClean="0"/>
              <a:pPr/>
              <a:t>26. Januar 2022</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6</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normAutofit/>
          </a:bodyPr>
          <a:lstStyle/>
          <a:p>
            <a:r>
              <a:rPr lang="de-DE" sz="1800" b="1" dirty="0"/>
              <a:t>Lorem ipsum dolor sit amet,</a:t>
            </a:r>
          </a:p>
          <a:p>
            <a:r>
              <a:rPr lang="de-DE" sz="1800" dirty="0"/>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sz="1800" dirty="0"/>
              <a:t>Duis autem vel eum iriure dolor in hendrerit in vulputate velit esse molestie consequat,</a:t>
            </a:r>
            <a:br>
              <a:rPr lang="de-DE" sz="1800" dirty="0"/>
            </a:br>
            <a:r>
              <a:rPr lang="de-DE" sz="1800" dirty="0"/>
              <a:t>vel illum dolore eu feugiat nulla facilisis at vero eros et accumsan et iusto odio dignissim</a:t>
            </a:r>
            <a:br>
              <a:rPr lang="de-DE" sz="1800" dirty="0"/>
            </a:br>
            <a:r>
              <a:rPr lang="de-DE" sz="1800" dirty="0"/>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t>Text</a:t>
            </a:r>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317453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9D9F4B3C-D224-46EC-8AE4-23B32CBDD20A}" type="datetime4">
              <a:rPr lang="de-DE" smtClean="0"/>
              <a:pPr/>
              <a:t>26. Januar 2022</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7</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 </a:t>
            </a:r>
            <a:r>
              <a:rPr lang="de-DE" dirty="0" err="1"/>
              <a:t>two</a:t>
            </a:r>
            <a:r>
              <a:rPr lang="de-DE" dirty="0"/>
              <a:t> </a:t>
            </a:r>
            <a:r>
              <a:rPr lang="de-DE" dirty="0" err="1"/>
              <a:t>columns</a:t>
            </a:r>
            <a:endParaRPr lang="de-DE" dirty="0"/>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316198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50FCDBF0-F14B-48F0-AC07-A8F923C4BC49}" type="datetime4">
              <a:rPr lang="de-DE" smtClean="0"/>
              <a:pPr/>
              <a:t>26. Januar 2022</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8</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 </a:t>
            </a:r>
            <a:r>
              <a:rPr lang="de-DE" dirty="0" err="1"/>
              <a:t>three</a:t>
            </a:r>
            <a:r>
              <a:rPr lang="de-DE" dirty="0"/>
              <a:t> </a:t>
            </a:r>
            <a:r>
              <a:rPr lang="de-DE" dirty="0" err="1"/>
              <a:t>columns</a:t>
            </a:r>
            <a:endParaRPr lang="de-DE" dirty="0"/>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157907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7B7E7033-F2A6-4AC1-B039-BEB8CBA444FC}" type="datetime4">
              <a:rPr lang="de-DE" smtClean="0"/>
              <a:pPr/>
              <a:t>26. Januar 2022</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Technische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9</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a:t>
            </a:r>
            <a:r>
              <a:rPr lang="de-DE" dirty="0" err="1"/>
              <a:t>and</a:t>
            </a:r>
            <a:r>
              <a:rPr lang="de-DE" dirty="0"/>
              <a:t> Picture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dirty="0"/>
              <a:t>Subheadline, </a:t>
            </a:r>
            <a:r>
              <a:rPr lang="de-DE" dirty="0" err="1"/>
              <a:t>if</a:t>
            </a:r>
            <a:r>
              <a:rPr lang="de-DE" dirty="0"/>
              <a:t> </a:t>
            </a:r>
            <a:r>
              <a:rPr lang="de-DE" dirty="0" err="1"/>
              <a:t>needed</a:t>
            </a:r>
            <a:r>
              <a:rPr lang="de-DE" dirty="0"/>
              <a:t>; </a:t>
            </a:r>
            <a:r>
              <a:rPr lang="de-DE" dirty="0" err="1"/>
              <a:t>else</a:t>
            </a:r>
            <a:r>
              <a:rPr lang="de-DE" dirty="0"/>
              <a:t>: </a:t>
            </a:r>
            <a:r>
              <a:rPr lang="de-DE" dirty="0" err="1"/>
              <a:t>delete</a:t>
            </a:r>
            <a:endParaRPr lang="de-DE" dirty="0"/>
          </a:p>
        </p:txBody>
      </p:sp>
    </p:spTree>
    <p:extLst>
      <p:ext uri="{BB962C8B-B14F-4D97-AF65-F5344CB8AC3E}">
        <p14:creationId xmlns:p14="http://schemas.microsoft.com/office/powerpoint/2010/main" val="1083802653"/>
      </p:ext>
    </p:extLst>
  </p:cSld>
  <p:clrMapOvr>
    <a:masterClrMapping/>
  </p:clrMapOvr>
</p:sld>
</file>

<file path=ppt/theme/theme1.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FBE955-EBBF-441B-94AE-DC551CE16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docProps/app.xml><?xml version="1.0" encoding="utf-8"?>
<Properties xmlns="http://schemas.openxmlformats.org/officeDocument/2006/extended-properties" xmlns:vt="http://schemas.openxmlformats.org/officeDocument/2006/docPropsVTypes">
  <TotalTime>0</TotalTime>
  <Words>1783</Words>
  <Application>Microsoft Macintosh PowerPoint</Application>
  <PresentationFormat>Breitbild</PresentationFormat>
  <Paragraphs>357</Paragraphs>
  <Slides>27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27</vt:i4>
      </vt:variant>
    </vt:vector>
  </HeadingPairs>
  <TitlesOfParts>
    <vt:vector size="31" baseType="lpstr">
      <vt:lpstr>Arial</vt:lpstr>
      <vt:lpstr>Calibri</vt:lpstr>
      <vt:lpstr>Symbol</vt:lpstr>
      <vt:lpstr>FAU - Technische Fakultät</vt:lpstr>
      <vt:lpstr>Welcome</vt:lpstr>
      <vt:lpstr>(Publication) Status</vt:lpstr>
      <vt:lpstr>Agenda</vt:lpstr>
      <vt:lpstr>Agenda and Picture</vt:lpstr>
      <vt:lpstr>Subheadline for Sections (Multiline if necessary)</vt:lpstr>
      <vt:lpstr>Text</vt:lpstr>
      <vt:lpstr>Text: two columns</vt:lpstr>
      <vt:lpstr>Text: three columns</vt:lpstr>
      <vt:lpstr>Text and Picture</vt:lpstr>
      <vt:lpstr>Picture and Text</vt:lpstr>
      <vt:lpstr>PowerPoint-Präsentation</vt:lpstr>
      <vt:lpstr>Picture</vt:lpstr>
      <vt:lpstr>Pictures: three columns</vt:lpstr>
      <vt:lpstr>Bar Chart</vt:lpstr>
      <vt:lpstr>Text and Bar Chart</vt:lpstr>
      <vt:lpstr>Pie Chart and Doughnut Chart</vt:lpstr>
      <vt:lpstr>Pictures: two columns</vt:lpstr>
      <vt:lpstr>Text and Pie Chart</vt:lpstr>
      <vt:lpstr>Text and Doughnut Chart</vt:lpstr>
      <vt:lpstr>Table</vt:lpstr>
      <vt:lpstr>Text and Table</vt:lpstr>
      <vt:lpstr>DIY Design, gray</vt:lpstr>
      <vt:lpstr>DIY Design, e.g. Timeline</vt:lpstr>
      <vt:lpstr>DIY Design, white</vt:lpstr>
      <vt:lpstr>DIY Design, e.g. Timeline</vt:lpstr>
      <vt:lpstr>Quote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is66ohiv</cp:lastModifiedBy>
  <cp:revision>112</cp:revision>
  <dcterms:created xsi:type="dcterms:W3CDTF">2021-11-18T07:49:57Z</dcterms:created>
  <dcterms:modified xsi:type="dcterms:W3CDTF">2022-01-26T12:00:07Z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