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A-4184-8885-641D50D21C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Categorical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A-4184-8885-641D50D21C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Numerical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A-4184-8885-641D50D21C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 /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1A-4184-8885-641D50D21C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993675408"/>
        <c:axId val="993678288"/>
      </c:barChart>
      <c:catAx>
        <c:axId val="99367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3678288"/>
        <c:crosses val="autoZero"/>
        <c:auto val="1"/>
        <c:lblAlgn val="ctr"/>
        <c:lblOffset val="100"/>
        <c:noMultiLvlLbl val="0"/>
      </c:catAx>
      <c:valAx>
        <c:axId val="993678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367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C831-47AC-38CA-CD84-44D2905F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CBE8-13FD-7CD2-7B9C-4C600355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C723-9604-ACEF-2C81-9747AA1F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C51C-A6A0-2FC8-B908-14646DDC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478B-DD65-496F-5C51-232E49C5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F0ED-3712-0C52-CFC2-2253B453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C172-85DD-3A9D-53FA-9ED703A85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911A-3CF1-669E-AD07-758B1FE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BC25-2293-9881-8A36-E1102140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605C-4A73-51EE-C882-B4E1F42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2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3E0B9-B531-18E4-E5AA-EA6F4C4F2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D3AFE-7DDF-9D41-A012-DB9ECCD66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15DD-A932-D6A3-603A-FA6D846C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C57F-DA53-D958-47CF-DEA1CDC5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DE2D-FEBF-B74E-8D61-CBCA1A9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3413-DEF3-F50C-3685-019A4D43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0425-B3F3-BEF6-B39D-7D004604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5300-E899-CAD5-1778-35F35C50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3D09-E4A5-6FB6-20DD-1BFE0BD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C91-7ADD-7CD6-6754-97E9594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21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77E-44AA-132D-0D03-00CE6D57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E847-0F28-A6F8-9883-4A5A42F7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ADBC-27E3-3092-5679-EE9EAFD0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6296-BCB1-9E35-08EC-EDD7B9D5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7F4C-1CC4-5F9A-EAFF-EDA6FEE0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4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3C-E11F-5F01-063C-8E0C21C2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327C-C11B-479C-DA65-3806271DF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11BAE-0953-8107-1180-6FD53BC2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1412-E7A6-8BAC-0F2B-C8701A34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05498-4C9E-8D3B-A2CB-C0A5E314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047D-EFB5-E64A-2A69-9F9B1F7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4FCA-0DCA-F609-0D0D-D0ED91C3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675D-D87D-301A-919D-664FE523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0E3A-7541-C7EA-423F-B528A795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6D3CF-B71C-6EF1-3028-C20A341E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F714-B263-F679-99DF-5CB794E3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16B3F-3011-1459-50A3-DF2D916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C1F7F-8B1E-7424-3808-61030B17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DF7A-1B28-9E4F-5A3E-B310279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91-EB7B-A796-1A98-01FAFFE9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E3F07-3922-EF54-9E2F-46F00F62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CB24-E948-2296-5B1B-42BA740D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7FA2-1371-A579-2437-155952FE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03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0B093-127E-EFF7-A3C4-C87D433B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E3AE8-3F51-FE8D-98AE-18920CB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2250-BA29-F9FC-2956-4DBB230D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3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A67-7043-6D77-B477-867D9A07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B081-8D04-05DD-6532-1EFC3B4A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194-DA30-01EB-8B18-64E98D19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EFF4-355C-5F50-7C70-4241C5B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0222-0A48-BBB5-393A-9BC22849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767E-01DA-00AE-E9E6-54A8D841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4C06-E860-7B36-EBC9-192A5A96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828D-CE3E-6F67-90CB-E6DB4EC99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7D151-27A1-F0D5-8B33-9764ECAD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026CC-78EA-F9A9-B8C2-6016FE15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E09A-7144-886D-592A-FD8A925E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8331-C3B6-D624-0F96-817A4432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5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34DFD-81FD-E98F-64AB-FE0BEE29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7C15-BF97-087A-20B9-2A11C301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5D53-F2DB-6938-989F-BAB379D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1814-99B7-45ED-A8B3-F931B8CDA92F}" type="datetimeFigureOut">
              <a:rPr lang="de-DE" smtClean="0"/>
              <a:t>07.07.2023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0D17-BF62-0DFD-2271-3D23F4FA8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3836-B214-0D67-4074-54D967EC7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9C0C-B44C-41B3-9889-727E9C7DE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EE5D7E-99D4-B187-8D5E-11D31F08F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632141"/>
              </p:ext>
            </p:extLst>
          </p:nvPr>
        </p:nvGraphicFramePr>
        <p:xfrm>
          <a:off x="2599362" y="1345914"/>
          <a:ext cx="7479587" cy="495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65BBAA-CED2-55B0-BEEF-E12DD6BAD290}"/>
              </a:ext>
            </a:extLst>
          </p:cNvPr>
          <p:cNvSpPr txBox="1"/>
          <p:nvPr/>
        </p:nvSpPr>
        <p:spPr>
          <a:xfrm>
            <a:off x="4756935" y="760287"/>
            <a:ext cx="51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Variable </a:t>
            </a:r>
            <a:r>
              <a:rPr lang="de-DE" dirty="0" err="1"/>
              <a:t>Types</a:t>
            </a:r>
            <a:r>
              <a:rPr lang="de-DE" dirty="0"/>
              <a:t> Harvard</a:t>
            </a:r>
          </a:p>
        </p:txBody>
      </p:sp>
    </p:spTree>
    <p:extLst>
      <p:ext uri="{BB962C8B-B14F-4D97-AF65-F5344CB8AC3E}">
        <p14:creationId xmlns:p14="http://schemas.microsoft.com/office/powerpoint/2010/main" val="351193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4E4-31A8-6B39-B252-274799A6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-58250"/>
            <a:ext cx="10515600" cy="1325563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Triage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753799-4182-B721-C210-C689B4C7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55464"/>
              </p:ext>
            </p:extLst>
          </p:nvPr>
        </p:nvGraphicFramePr>
        <p:xfrm>
          <a:off x="452064" y="1932017"/>
          <a:ext cx="425349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3">
                  <a:extLst>
                    <a:ext uri="{9D8B030D-6E8A-4147-A177-3AD203B41FA5}">
                      <a16:colId xmlns:a16="http://schemas.microsoft.com/office/drawing/2014/main" val="773362140"/>
                    </a:ext>
                  </a:extLst>
                </a:gridCol>
                <a:gridCol w="1417833">
                  <a:extLst>
                    <a:ext uri="{9D8B030D-6E8A-4147-A177-3AD203B41FA5}">
                      <a16:colId xmlns:a16="http://schemas.microsoft.com/office/drawing/2014/main" val="2932052141"/>
                    </a:ext>
                  </a:extLst>
                </a:gridCol>
                <a:gridCol w="1417833">
                  <a:extLst>
                    <a:ext uri="{9D8B030D-6E8A-4147-A177-3AD203B41FA5}">
                      <a16:colId xmlns:a16="http://schemas.microsoft.com/office/drawing/2014/main" val="163326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Risk </a:t>
                      </a:r>
                      <a:r>
                        <a:rPr lang="de-DE" sz="1400" dirty="0" err="1"/>
                        <a:t>Factor</a:t>
                      </a:r>
                      <a:r>
                        <a:rPr lang="de-DE" sz="1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Risk </a:t>
                      </a:r>
                      <a:r>
                        <a:rPr lang="de-DE" sz="1400" dirty="0" err="1"/>
                        <a:t>Factor</a:t>
                      </a:r>
                      <a:r>
                        <a:rPr lang="de-DE" sz="14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Risk </a:t>
                      </a:r>
                      <a:r>
                        <a:rPr lang="de-DE" sz="1400" dirty="0" err="1"/>
                        <a:t>Factor</a:t>
                      </a:r>
                      <a:r>
                        <a:rPr lang="de-DE" sz="1400" dirty="0"/>
                        <a:t>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2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01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Anemia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26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Lives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alone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2+ </a:t>
                      </a:r>
                      <a:r>
                        <a:rPr lang="de-DE" sz="1400" dirty="0" err="1"/>
                        <a:t>exacerbations</a:t>
                      </a:r>
                      <a:r>
                        <a:rPr lang="de-DE" sz="1400" dirty="0"/>
                        <a:t> last </a:t>
                      </a:r>
                      <a:r>
                        <a:rPr lang="de-DE" sz="1400" dirty="0" err="1"/>
                        <a:t>year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Hypertension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90812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D8E1349-F283-DB63-E435-A7A986CC3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50975"/>
              </p:ext>
            </p:extLst>
          </p:nvPr>
        </p:nvGraphicFramePr>
        <p:xfrm>
          <a:off x="4928741" y="1932017"/>
          <a:ext cx="7050354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59">
                  <a:extLst>
                    <a:ext uri="{9D8B030D-6E8A-4147-A177-3AD203B41FA5}">
                      <a16:colId xmlns:a16="http://schemas.microsoft.com/office/drawing/2014/main" val="147202228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3384140375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181662066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298774919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1294132263"/>
                    </a:ext>
                  </a:extLst>
                </a:gridCol>
                <a:gridCol w="1175059">
                  <a:extLst>
                    <a:ext uri="{9D8B030D-6E8A-4147-A177-3AD203B41FA5}">
                      <a16:colId xmlns:a16="http://schemas.microsoft.com/office/drawing/2014/main" val="717030930"/>
                    </a:ext>
                  </a:extLst>
                </a:gridCol>
              </a:tblGrid>
              <a:tr h="46707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Diabetes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Anemia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Lives</a:t>
                      </a:r>
                      <a:r>
                        <a:rPr lang="de-DE" sz="1200" dirty="0"/>
                        <a:t> Alone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2+ </a:t>
                      </a:r>
                      <a:r>
                        <a:rPr lang="de-DE" sz="1200" dirty="0" err="1"/>
                        <a:t>exa</a:t>
                      </a:r>
                      <a:r>
                        <a:rPr lang="de-DE" sz="1200" dirty="0"/>
                        <a:t>. last </a:t>
                      </a:r>
                      <a:r>
                        <a:rPr lang="de-DE" sz="1200" dirty="0" err="1"/>
                        <a:t>year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Hypertension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460818"/>
                  </a:ext>
                </a:extLst>
              </a:tr>
              <a:tr h="38786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239700"/>
                  </a:ext>
                </a:extLst>
              </a:tr>
              <a:tr h="38786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89792"/>
                  </a:ext>
                </a:extLst>
              </a:tr>
              <a:tr h="38786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520102"/>
                  </a:ext>
                </a:extLst>
              </a:tr>
            </a:tbl>
          </a:graphicData>
        </a:graphic>
      </p:graphicFrame>
      <p:pic>
        <p:nvPicPr>
          <p:cNvPr id="11" name="Graphic 10" descr="Miscellaneous with solid fill">
            <a:extLst>
              <a:ext uri="{FF2B5EF4-FFF2-40B4-BE49-F238E27FC236}">
                <a16:creationId xmlns:a16="http://schemas.microsoft.com/office/drawing/2014/main" id="{5FF2C949-4AF3-C304-C0B3-A0BB0A2E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134" y="3562696"/>
            <a:ext cx="618162" cy="618162"/>
          </a:xfrm>
          <a:prstGeom prst="rect">
            <a:avLst/>
          </a:prstGeom>
        </p:spPr>
      </p:pic>
      <p:pic>
        <p:nvPicPr>
          <p:cNvPr id="12" name="Graphic 11" descr="Miscellaneous with solid fill">
            <a:extLst>
              <a:ext uri="{FF2B5EF4-FFF2-40B4-BE49-F238E27FC236}">
                <a16:creationId xmlns:a16="http://schemas.microsoft.com/office/drawing/2014/main" id="{F56A2030-640D-1194-F0A8-EC8304635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756" y="3562696"/>
            <a:ext cx="618162" cy="61816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4CCD8A-13A0-611F-A06F-3F79417DBDAC}"/>
              </a:ext>
            </a:extLst>
          </p:cNvPr>
          <p:cNvSpPr/>
          <p:nvPr/>
        </p:nvSpPr>
        <p:spPr>
          <a:xfrm>
            <a:off x="4212404" y="1659866"/>
            <a:ext cx="1253448" cy="149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7363C-A5E3-E521-9116-7F5839088D4A}"/>
              </a:ext>
            </a:extLst>
          </p:cNvPr>
          <p:cNvSpPr txBox="1"/>
          <p:nvPr/>
        </p:nvSpPr>
        <p:spPr>
          <a:xfrm>
            <a:off x="4212404" y="125344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Binarization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89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Preprocessing of Triage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Wagner, Daniel</dc:creator>
  <cp:lastModifiedBy>Wagner, Daniel</cp:lastModifiedBy>
  <cp:revision>5</cp:revision>
  <dcterms:created xsi:type="dcterms:W3CDTF">2023-06-22T03:54:32Z</dcterms:created>
  <dcterms:modified xsi:type="dcterms:W3CDTF">2023-07-13T06:39:54Z</dcterms:modified>
</cp:coreProperties>
</file>