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7" r:id="rId1"/>
    <p:sldMasterId id="2147484012" r:id="rId2"/>
  </p:sldMasterIdLst>
  <p:notesMasterIdLst>
    <p:notesMasterId r:id="rId7"/>
  </p:notesMasterIdLst>
  <p:handoutMasterIdLst>
    <p:handoutMasterId r:id="rId8"/>
  </p:handoutMasterIdLst>
  <p:sldIdLst>
    <p:sldId id="256" r:id="rId3"/>
    <p:sldId id="287" r:id="rId4"/>
    <p:sldId id="289" r:id="rId5"/>
    <p:sldId id="288" r:id="rId6"/>
  </p:sldIdLst>
  <p:sldSz cx="9144000" cy="6858000" type="screen4x3"/>
  <p:notesSz cx="6797675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us Zrenner FAU" initials="M" lastIdx="7" clrIdx="0">
    <p:extLst>
      <p:ext uri="{19B8F6BF-5375-455C-9EA6-DF929625EA0E}">
        <p15:presenceInfo xmlns:p15="http://schemas.microsoft.com/office/powerpoint/2012/main" userId="Markus Zrenner FAU" providerId="None"/>
      </p:ext>
    </p:extLst>
  </p:cmAuthor>
  <p:cmAuthor id="2" name="Simon" initials="S" lastIdx="4" clrIdx="1">
    <p:extLst>
      <p:ext uri="{19B8F6BF-5375-455C-9EA6-DF929625EA0E}">
        <p15:presenceInfo xmlns:p15="http://schemas.microsoft.com/office/powerpoint/2012/main" userId="Sim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CC0000"/>
    <a:srgbClr val="C0504D"/>
    <a:srgbClr val="E9EDF4"/>
    <a:srgbClr val="4F81BD"/>
    <a:srgbClr val="969696"/>
    <a:srgbClr val="003366"/>
    <a:srgbClr val="333333"/>
    <a:srgbClr val="7F7F7F"/>
    <a:srgbClr val="337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5289" autoAdjust="0"/>
  </p:normalViewPr>
  <p:slideViewPr>
    <p:cSldViewPr snapToGrid="0" snapToObjects="1">
      <p:cViewPr varScale="1">
        <p:scale>
          <a:sx n="63" d="100"/>
          <a:sy n="63" d="100"/>
        </p:scale>
        <p:origin x="1407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-2544" y="-10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 Neue" charset="0"/>
              </a:defRPr>
            </a:lvl1pPr>
          </a:lstStyle>
          <a:p>
            <a:pPr>
              <a:defRPr/>
            </a:pPr>
            <a:fld id="{F4CE34AF-0455-6344-B0C6-9581C4DA5CBD}" type="datetime1">
              <a:rPr lang="de-DE"/>
              <a:pPr>
                <a:defRPr/>
              </a:pPr>
              <a:t>04.07.2019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 Neue" charset="0"/>
              </a:defRPr>
            </a:lvl1pPr>
          </a:lstStyle>
          <a:p>
            <a:pPr>
              <a:defRPr/>
            </a:pPr>
            <a:fld id="{1067DA5A-3172-524A-B3CB-3A5E4F6165C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3795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 Neue" charset="0"/>
              </a:defRPr>
            </a:lvl1pPr>
          </a:lstStyle>
          <a:p>
            <a:pPr>
              <a:defRPr/>
            </a:pPr>
            <a:fld id="{4D19A131-0F5B-F346-8BC5-038FE8980393}" type="datetime1">
              <a:rPr lang="de-DE"/>
              <a:pPr>
                <a:defRPr/>
              </a:pPr>
              <a:t>04.07.2019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1038" y="4715709"/>
            <a:ext cx="5435600" cy="446809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 Neue" charset="0"/>
              </a:defRPr>
            </a:lvl1pPr>
          </a:lstStyle>
          <a:p>
            <a:pPr>
              <a:defRPr/>
            </a:pPr>
            <a:fld id="{32CE4A6F-841F-C345-9C27-E8776DAA2DF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6266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6"/>
          <p:cNvGrpSpPr>
            <a:grpSpLocks/>
          </p:cNvGrpSpPr>
          <p:nvPr/>
        </p:nvGrpSpPr>
        <p:grpSpPr bwMode="auto">
          <a:xfrm>
            <a:off x="0" y="0"/>
            <a:ext cx="9144000" cy="4864100"/>
            <a:chOff x="0" y="0"/>
            <a:chExt cx="9144000" cy="4863599"/>
          </a:xfrm>
        </p:grpSpPr>
        <p:pic>
          <p:nvPicPr>
            <p:cNvPr id="5" name="Picture 9" descr="bckg_may26_large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2"/>
            <a:stretch>
              <a:fillRect/>
            </a:stretch>
          </p:blipFill>
          <p:spPr bwMode="auto">
            <a:xfrm>
              <a:off x="0" y="0"/>
              <a:ext cx="9144000" cy="4863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4719136"/>
              <a:ext cx="9144000" cy="144463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800" noProof="0">
                <a:solidFill>
                  <a:srgbClr val="000000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6400" y="1252800"/>
            <a:ext cx="8136000" cy="1620000"/>
          </a:xfrm>
          <a:prstGeom prst="rect">
            <a:avLst/>
          </a:prstGeom>
        </p:spPr>
        <p:txBody>
          <a:bodyPr lIns="0" rIns="0" bIns="0">
            <a:noAutofit/>
          </a:bodyPr>
          <a:lstStyle>
            <a:lvl1pPr algn="l">
              <a:lnSpc>
                <a:spcPts val="4200"/>
              </a:lnSpc>
              <a:defRPr sz="36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26400" y="3402000"/>
            <a:ext cx="4068000" cy="108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8310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28650" y="4118590"/>
            <a:ext cx="7886700" cy="556649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dirty="0" err="1" smtClean="0"/>
              <a:t>Teamname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>
          <a:xfrm>
            <a:off x="2411413" y="1042347"/>
            <a:ext cx="4652962" cy="2647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Teamlogo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6691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ung 7"/>
          <p:cNvGrpSpPr>
            <a:grpSpLocks/>
          </p:cNvGrpSpPr>
          <p:nvPr/>
        </p:nvGrpSpPr>
        <p:grpSpPr bwMode="auto">
          <a:xfrm>
            <a:off x="0" y="0"/>
            <a:ext cx="9144000" cy="1995488"/>
            <a:chOff x="0" y="0"/>
            <a:chExt cx="9144000" cy="1994863"/>
          </a:xfrm>
        </p:grpSpPr>
        <p:pic>
          <p:nvPicPr>
            <p:cNvPr id="4" name="Picture 9" descr="bckg_may26_large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2" b="58984"/>
            <a:stretch>
              <a:fillRect/>
            </a:stretch>
          </p:blipFill>
          <p:spPr bwMode="auto">
            <a:xfrm>
              <a:off x="0" y="0"/>
              <a:ext cx="9144000" cy="1994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0" y="1850400"/>
              <a:ext cx="9144000" cy="144463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800" noProof="0">
                <a:solidFill>
                  <a:srgbClr val="000000"/>
                </a:solidFill>
              </a:endParaRPr>
            </a:p>
          </p:txBody>
        </p:sp>
      </p:grp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26400" y="3247200"/>
            <a:ext cx="8136000" cy="900000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algn="l">
              <a:lnSpc>
                <a:spcPts val="3400"/>
              </a:lnSpc>
              <a:defRPr sz="3200" b="1" cap="none"/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4261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  <a:lvl4pPr>
              <a:defRPr sz="1600"/>
            </a:lvl4pPr>
          </a:lstStyle>
          <a:p>
            <a:pPr lvl="0"/>
            <a:r>
              <a:rPr lang="en-US" noProof="0" dirty="0" err="1" smtClean="0"/>
              <a:t>Mastertextformat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2150" y="6408738"/>
            <a:ext cx="450850" cy="449262"/>
          </a:xfrm>
          <a:prstGeom prst="rect">
            <a:avLst/>
          </a:prstGeom>
        </p:spPr>
        <p:txBody>
          <a:bodyPr anchor="ctr" anchorCtr="0"/>
          <a:lstStyle>
            <a:lvl1pPr>
              <a:defRPr sz="1000" smtClean="0">
                <a:solidFill>
                  <a:srgbClr val="969696"/>
                </a:solidFill>
              </a:defRPr>
            </a:lvl1pPr>
          </a:lstStyle>
          <a:p>
            <a:pPr>
              <a:defRPr/>
            </a:pPr>
            <a:fld id="{57505759-488D-D945-AFDA-1DEBDABF038A}" type="slidenum">
              <a:rPr lang="en-US" noProof="0" smtClean="0"/>
              <a:pPr>
                <a:defRPr/>
              </a:pPr>
              <a:t>‹Nr.›</a:t>
            </a:fld>
            <a:endParaRPr lang="en-US" noProof="0"/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 bwMode="auto">
          <a:xfrm>
            <a:off x="626400" y="320400"/>
            <a:ext cx="81359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Mastertitelformat bearbeiten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8093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Mastertitelformat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626400" y="1112400"/>
            <a:ext cx="3960000" cy="5295600"/>
          </a:xfrm>
        </p:spPr>
        <p:txBody>
          <a:bodyPr/>
          <a:lstStyle>
            <a:lvl1pPr marL="0" indent="0"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Mastertextformat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802400" y="1112400"/>
            <a:ext cx="3960000" cy="5295600"/>
          </a:xfrm>
        </p:spPr>
        <p:txBody>
          <a:bodyPr/>
          <a:lstStyle>
            <a:lvl1pPr marL="0" indent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Mastertextformat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2150" y="6408738"/>
            <a:ext cx="450850" cy="449262"/>
          </a:xfrm>
          <a:prstGeom prst="rect">
            <a:avLst/>
          </a:prstGeom>
        </p:spPr>
        <p:txBody>
          <a:bodyPr anchor="ctr" anchorCtr="0"/>
          <a:lstStyle>
            <a:lvl1pPr>
              <a:defRPr sz="1000" smtClean="0">
                <a:solidFill>
                  <a:srgbClr val="969696"/>
                </a:solidFill>
              </a:defRPr>
            </a:lvl1pPr>
          </a:lstStyle>
          <a:p>
            <a:pPr>
              <a:defRPr/>
            </a:pPr>
            <a:fld id="{57505759-488D-D945-AFDA-1DEBDABF038A}" type="slidenum">
              <a:rPr lang="en-US" noProof="0" smtClean="0"/>
              <a:pPr>
                <a:defRPr/>
              </a:pPr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647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72800"/>
            <a:ext cx="5486400" cy="39787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err="1" smtClean="0"/>
              <a:t>Bild</a:t>
            </a:r>
            <a:r>
              <a:rPr lang="en-US" noProof="0" dirty="0" smtClean="0"/>
              <a:t> auf </a:t>
            </a:r>
            <a:r>
              <a:rPr lang="en-US" noProof="0" dirty="0" err="1" smtClean="0"/>
              <a:t>Platzhalter</a:t>
            </a:r>
            <a:r>
              <a:rPr lang="en-US" noProof="0" dirty="0" smtClean="0"/>
              <a:t> </a:t>
            </a:r>
            <a:r>
              <a:rPr lang="en-US" noProof="0" dirty="0" err="1" smtClean="0"/>
              <a:t>ziehen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auf Symbol </a:t>
            </a:r>
            <a:r>
              <a:rPr lang="en-US" noProof="0" dirty="0" err="1" smtClean="0"/>
              <a:t>hinzufügen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951538"/>
            <a:ext cx="5486400" cy="457200"/>
          </a:xfrm>
        </p:spPr>
        <p:txBody>
          <a:bodyPr/>
          <a:lstStyle>
            <a:lvl1pPr marL="0" indent="0">
              <a:lnSpc>
                <a:spcPts val="17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dirty="0" err="1" smtClean="0"/>
              <a:t>Mastertextformat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Mastertitelformat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2150" y="6408738"/>
            <a:ext cx="450850" cy="449262"/>
          </a:xfrm>
          <a:prstGeom prst="rect">
            <a:avLst/>
          </a:prstGeom>
        </p:spPr>
        <p:txBody>
          <a:bodyPr anchor="ctr" anchorCtr="0"/>
          <a:lstStyle>
            <a:lvl1pPr>
              <a:defRPr sz="1000" smtClean="0">
                <a:solidFill>
                  <a:srgbClr val="969696"/>
                </a:solidFill>
              </a:defRPr>
            </a:lvl1pPr>
          </a:lstStyle>
          <a:p>
            <a:pPr>
              <a:defRPr/>
            </a:pPr>
            <a:fld id="{57505759-488D-D945-AFDA-1DEBDABF038A}" type="slidenum">
              <a:rPr lang="en-US" noProof="0" smtClean="0"/>
              <a:pPr>
                <a:defRPr/>
              </a:pPr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9135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Mastertitelformat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2150" y="6408738"/>
            <a:ext cx="450850" cy="449262"/>
          </a:xfrm>
          <a:prstGeom prst="rect">
            <a:avLst/>
          </a:prstGeom>
        </p:spPr>
        <p:txBody>
          <a:bodyPr anchor="ctr" anchorCtr="0"/>
          <a:lstStyle>
            <a:lvl1pPr>
              <a:defRPr sz="1000" smtClean="0">
                <a:solidFill>
                  <a:srgbClr val="969696"/>
                </a:solidFill>
              </a:defRPr>
            </a:lvl1pPr>
          </a:lstStyle>
          <a:p>
            <a:pPr>
              <a:defRPr/>
            </a:pPr>
            <a:fld id="{57505759-488D-D945-AFDA-1DEBDABF038A}" type="slidenum">
              <a:rPr lang="en-US" noProof="0" smtClean="0"/>
              <a:pPr>
                <a:defRPr/>
              </a:pPr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3143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2150" y="6408738"/>
            <a:ext cx="450850" cy="449262"/>
          </a:xfrm>
          <a:prstGeom prst="rect">
            <a:avLst/>
          </a:prstGeom>
        </p:spPr>
        <p:txBody>
          <a:bodyPr anchor="ctr" anchorCtr="0"/>
          <a:lstStyle>
            <a:lvl1pPr>
              <a:defRPr sz="1000" smtClean="0">
                <a:solidFill>
                  <a:srgbClr val="969696"/>
                </a:solidFill>
              </a:defRPr>
            </a:lvl1pPr>
          </a:lstStyle>
          <a:p>
            <a:pPr>
              <a:defRPr/>
            </a:pPr>
            <a:fld id="{57505759-488D-D945-AFDA-1DEBDABF038A}" type="slidenum">
              <a:rPr lang="en-US" noProof="0" smtClean="0"/>
              <a:pPr>
                <a:defRPr/>
              </a:pPr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200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theme" Target="../theme/theme1.xml"/><Relationship Id="rId9" Type="http://schemas.openxmlformats.org/officeDocument/2006/relationships/image" Target="../media/image5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Logo_Tech-Fak_DinA0_4C.pdf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226" y="5150679"/>
            <a:ext cx="2143911" cy="57978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378" y="6027468"/>
            <a:ext cx="1910488" cy="51784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1" y="5152824"/>
            <a:ext cx="2087468" cy="577639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24" y="5158546"/>
            <a:ext cx="1777468" cy="57191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165" y="5896321"/>
            <a:ext cx="2050640" cy="78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9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9" r:id="rId2"/>
    <p:sldLayoutId id="214748401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003366"/>
          </a:solidFill>
          <a:latin typeface="Arial"/>
          <a:ea typeface="+mj-ea"/>
          <a:cs typeface="Arial"/>
        </a:defRPr>
      </a:lvl1pPr>
    </p:titleStyle>
    <p:bodyStyle>
      <a:lvl1pPr marL="237600" indent="-277200" algn="l" defTabSz="457200" rtl="0" eaLnBrk="1" latinLnBrk="0" hangingPunct="1">
        <a:lnSpc>
          <a:spcPts val="2400"/>
        </a:lnSpc>
        <a:spcBef>
          <a:spcPts val="475"/>
        </a:spcBef>
        <a:buClr>
          <a:srgbClr val="003366"/>
        </a:buClr>
        <a:buFont typeface="Lucida Grande"/>
        <a:buChar char="●"/>
        <a:defRPr sz="2000" kern="1200" baseline="0">
          <a:solidFill>
            <a:schemeClr val="tx1"/>
          </a:solidFill>
          <a:latin typeface="Arial"/>
          <a:ea typeface="+mn-ea"/>
          <a:cs typeface="+mn-cs"/>
        </a:defRPr>
      </a:lvl1pPr>
      <a:lvl2pPr marL="752400" indent="-277200" algn="l" defTabSz="457200" rtl="0" eaLnBrk="1" latinLnBrk="0" hangingPunct="1">
        <a:lnSpc>
          <a:spcPts val="2200"/>
        </a:lnSpc>
        <a:spcBef>
          <a:spcPts val="438"/>
        </a:spcBef>
        <a:buClr>
          <a:srgbClr val="003366"/>
        </a:buClr>
        <a:buSzPct val="80000"/>
        <a:buFont typeface="Lucida Grande"/>
        <a:buChar char="●"/>
        <a:defRPr sz="1800" kern="1200" baseline="0">
          <a:solidFill>
            <a:schemeClr val="tx1"/>
          </a:solidFill>
          <a:latin typeface="Arial"/>
          <a:ea typeface="+mn-ea"/>
          <a:cs typeface="+mn-cs"/>
        </a:defRPr>
      </a:lvl2pPr>
      <a:lvl3pPr marL="1202400" indent="-216000" algn="l" defTabSz="457200" rtl="0" eaLnBrk="1" latinLnBrk="0" hangingPunct="1">
        <a:lnSpc>
          <a:spcPts val="2000"/>
        </a:lnSpc>
        <a:spcBef>
          <a:spcPts val="388"/>
        </a:spcBef>
        <a:buClr>
          <a:srgbClr val="003366"/>
        </a:buClr>
        <a:buSzPct val="64000"/>
        <a:buFont typeface="Lucida Grande"/>
        <a:buChar char="●"/>
        <a:defRPr sz="1600" kern="1200" baseline="0">
          <a:solidFill>
            <a:schemeClr val="tx1"/>
          </a:solidFill>
          <a:latin typeface="Arial"/>
          <a:ea typeface="+mn-ea"/>
          <a:cs typeface="+mn-cs"/>
        </a:defRPr>
      </a:lvl3pPr>
      <a:lvl4pPr marL="1443600" indent="-216000" algn="l" defTabSz="457200" rtl="0" eaLnBrk="1" latinLnBrk="0" hangingPunct="1">
        <a:lnSpc>
          <a:spcPts val="2000"/>
        </a:lnSpc>
        <a:spcBef>
          <a:spcPts val="388"/>
        </a:spcBef>
        <a:buClr>
          <a:srgbClr val="003366"/>
        </a:buClr>
        <a:buSzPct val="64000"/>
        <a:buFont typeface="Lucida Grande"/>
        <a:buChar char="●"/>
        <a:defRPr sz="1600" kern="1200" baseline="0">
          <a:solidFill>
            <a:schemeClr val="tx1"/>
          </a:solidFill>
          <a:latin typeface="Arial"/>
          <a:ea typeface="+mn-ea"/>
          <a:cs typeface="+mn-cs"/>
        </a:defRPr>
      </a:lvl4pPr>
      <a:lvl5pPr marL="1656000" indent="-216000" algn="l" defTabSz="457200" rtl="0" eaLnBrk="1" latinLnBrk="0" hangingPunct="1">
        <a:lnSpc>
          <a:spcPts val="2000"/>
        </a:lnSpc>
        <a:spcBef>
          <a:spcPts val="388"/>
        </a:spcBef>
        <a:buClr>
          <a:srgbClr val="003366"/>
        </a:buClr>
        <a:buSzPct val="64000"/>
        <a:buFont typeface="Lucida Grande"/>
        <a:buChar char="●"/>
        <a:defRPr sz="1600" kern="1200" baseline="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"/>
          <p:cNvSpPr>
            <a:spLocks noGrp="1"/>
          </p:cNvSpPr>
          <p:nvPr>
            <p:ph type="title"/>
          </p:nvPr>
        </p:nvSpPr>
        <p:spPr bwMode="auto">
          <a:xfrm>
            <a:off x="626400" y="320400"/>
            <a:ext cx="81359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Mastertitelformat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7063" y="1112400"/>
            <a:ext cx="8135937" cy="52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Mastertextformat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cxnSp>
        <p:nvCxnSpPr>
          <p:cNvPr id="6" name="Gerade Verbindung 5"/>
          <p:cNvCxnSpPr/>
          <p:nvPr userDrawn="1"/>
        </p:nvCxnSpPr>
        <p:spPr>
          <a:xfrm flipH="1">
            <a:off x="627063" y="863600"/>
            <a:ext cx="813593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2150" y="6408738"/>
            <a:ext cx="450850" cy="449262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smtClean="0">
                <a:solidFill>
                  <a:srgbClr val="969696"/>
                </a:solidFill>
              </a:defRPr>
            </a:lvl1pPr>
          </a:lstStyle>
          <a:p>
            <a:pPr>
              <a:defRPr/>
            </a:pPr>
            <a:fld id="{57505759-488D-D945-AFDA-1DEBDABF038A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  <p:pic>
        <p:nvPicPr>
          <p:cNvPr id="19" name="Bild 18" descr="Logo_Tech-Fak_DinA0_4C.pdf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01" r="51445" b="17523"/>
          <a:stretch/>
        </p:blipFill>
        <p:spPr>
          <a:xfrm>
            <a:off x="7670754" y="239595"/>
            <a:ext cx="1033461" cy="50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2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003366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475"/>
        </a:spcBef>
        <a:buClr>
          <a:srgbClr val="003366"/>
        </a:buClr>
        <a:buFont typeface="Lucida Grande"/>
        <a:buNone/>
        <a:defRPr sz="2400" b="1" kern="1200" baseline="0">
          <a:solidFill>
            <a:schemeClr val="tx1"/>
          </a:solidFill>
          <a:latin typeface="Arial"/>
          <a:ea typeface="+mn-ea"/>
          <a:cs typeface="+mn-cs"/>
        </a:defRPr>
      </a:lvl1pPr>
      <a:lvl2pPr marL="475200" indent="0" algn="l" defTabSz="457200" rtl="0" eaLnBrk="1" latinLnBrk="0" hangingPunct="1">
        <a:lnSpc>
          <a:spcPct val="100000"/>
        </a:lnSpc>
        <a:spcBef>
          <a:spcPts val="438"/>
        </a:spcBef>
        <a:buClr>
          <a:srgbClr val="003366"/>
        </a:buClr>
        <a:buSzPct val="80000"/>
        <a:buFont typeface="Lucida Grande"/>
        <a:buNone/>
        <a:defRPr sz="2000" b="0" kern="1200" baseline="0">
          <a:solidFill>
            <a:schemeClr val="tx1"/>
          </a:solidFill>
          <a:latin typeface="Arial"/>
          <a:ea typeface="+mn-ea"/>
          <a:cs typeface="+mn-cs"/>
        </a:defRPr>
      </a:lvl2pPr>
      <a:lvl3pPr marL="986400" indent="0" algn="l" defTabSz="457200" rtl="0" eaLnBrk="1" latinLnBrk="0" hangingPunct="1">
        <a:lnSpc>
          <a:spcPct val="100000"/>
        </a:lnSpc>
        <a:spcBef>
          <a:spcPts val="388"/>
        </a:spcBef>
        <a:buClr>
          <a:srgbClr val="003366"/>
        </a:buClr>
        <a:buSzPct val="64000"/>
        <a:buFont typeface="Lucida Grande"/>
        <a:buNone/>
        <a:defRPr sz="1800" b="0" kern="1200" baseline="0">
          <a:solidFill>
            <a:schemeClr val="tx1"/>
          </a:solidFill>
          <a:latin typeface="Arial"/>
          <a:ea typeface="+mn-ea"/>
          <a:cs typeface="+mn-cs"/>
        </a:defRPr>
      </a:lvl3pPr>
      <a:lvl4pPr marL="1227600" indent="0" algn="l" defTabSz="457200" rtl="0" eaLnBrk="1" latinLnBrk="0" hangingPunct="1">
        <a:lnSpc>
          <a:spcPct val="100000"/>
        </a:lnSpc>
        <a:spcBef>
          <a:spcPts val="388"/>
        </a:spcBef>
        <a:buClr>
          <a:srgbClr val="003366"/>
        </a:buClr>
        <a:buSzPct val="64000"/>
        <a:buFont typeface="Lucida Grande"/>
        <a:buNone/>
        <a:defRPr sz="1600" kern="1200" baseline="0">
          <a:solidFill>
            <a:schemeClr val="tx1"/>
          </a:solidFill>
          <a:latin typeface="Arial"/>
          <a:ea typeface="+mn-ea"/>
          <a:cs typeface="+mn-cs"/>
        </a:defRPr>
      </a:lvl4pPr>
      <a:lvl5pPr marL="1440000" indent="0" algn="l" defTabSz="457200" rtl="0" eaLnBrk="1" latinLnBrk="0" hangingPunct="1">
        <a:lnSpc>
          <a:spcPct val="100000"/>
        </a:lnSpc>
        <a:spcBef>
          <a:spcPts val="388"/>
        </a:spcBef>
        <a:buClr>
          <a:srgbClr val="003366"/>
        </a:buClr>
        <a:buSzPct val="64000"/>
        <a:buFont typeface="Lucida Grande"/>
        <a:buNone/>
        <a:defRPr sz="1600" kern="1200" baseline="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extfeld 1"/>
          <p:cNvSpPr txBox="1"/>
          <p:nvPr/>
        </p:nvSpPr>
        <p:spPr>
          <a:xfrm>
            <a:off x="4694400" y="2760519"/>
            <a:ext cx="2557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505759-488D-D945-AFDA-1DEBDABF038A}" type="slidenum">
              <a:rPr lang="en-US" noProof="0" smtClean="0"/>
              <a:pPr>
                <a:defRPr/>
              </a:pPr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431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Student Content 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505759-488D-D945-AFDA-1DEBDABF038A}" type="slidenum">
              <a:rPr lang="en-US" noProof="0" smtClean="0"/>
              <a:pPr>
                <a:defRPr/>
              </a:pPr>
              <a:t>3</a:t>
            </a:fld>
            <a:endParaRPr lang="en-US" noProof="0" dirty="0"/>
          </a:p>
        </p:txBody>
      </p:sp>
      <p:sp>
        <p:nvSpPr>
          <p:cNvPr id="6" name="Textfeld 5"/>
          <p:cNvSpPr txBox="1"/>
          <p:nvPr/>
        </p:nvSpPr>
        <p:spPr>
          <a:xfrm>
            <a:off x="626400" y="6473058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Max Mustermann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8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91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S_FAU_Slides_4_3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S_slide_design_4_3" id="{901DD190-466F-4BAE-891E-16648E9E4086}" vid="{548606F5-ABC0-4AB8-99B3-A6984E036BB0}"/>
    </a:ext>
  </a:extLst>
</a:theme>
</file>

<file path=ppt/theme/theme2.xml><?xml version="1.0" encoding="utf-8"?>
<a:theme xmlns:a="http://schemas.openxmlformats.org/drawingml/2006/main" name="LME_FAU_Slides_4_3_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S_slide_design_4_3" id="{901DD190-466F-4BAE-891E-16648E9E4086}" vid="{C2F87F05-3709-429D-8432-096C58CB11C6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DS_slide_design_4_3</Template>
  <TotalTime>0</TotalTime>
  <Words>9</Words>
  <Application>Microsoft Office PowerPoint</Application>
  <PresentationFormat>Bildschirmpräsentation 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Helvetica Neue</vt:lpstr>
      <vt:lpstr>Lucida Grande</vt:lpstr>
      <vt:lpstr>DS_FAU_Slides_4_3_Title</vt:lpstr>
      <vt:lpstr>LME_FAU_Slides_4_3_Slides</vt:lpstr>
      <vt:lpstr>PowerPoint-Präsentation</vt:lpstr>
      <vt:lpstr>Team members</vt:lpstr>
      <vt:lpstr>Student Content 1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Vortragstitel</dc:title>
  <dc:creator>Markus Zrenner FAU</dc:creator>
  <cp:lastModifiedBy>Markus</cp:lastModifiedBy>
  <cp:revision>50</cp:revision>
  <cp:lastPrinted>2017-09-28T12:29:25Z</cp:lastPrinted>
  <dcterms:created xsi:type="dcterms:W3CDTF">2017-05-08T11:19:45Z</dcterms:created>
  <dcterms:modified xsi:type="dcterms:W3CDTF">2019-07-04T07:13:29Z</dcterms:modified>
</cp:coreProperties>
</file>