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media/image8.jpeg" ContentType="image/jpeg"/>
  <Override PartName="/ppt/media/image13.jpeg" ContentType="image/jpeg"/>
  <Override PartName="/ppt/media/image9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000" spc="-1" strike="noStrike">
                <a:latin typeface="Arial"/>
              </a:rPr>
              <a:t>Click to edit the notes format</a:t>
            </a:r>
            <a:endParaRPr b="0" lang="de-AT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1400" spc="-1" strike="noStrike">
                <a:latin typeface="Times New Roman"/>
              </a:rPr>
              <a:t>&lt;header&gt;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AT" sz="1400" spc="-1" strike="noStrike">
                <a:latin typeface="Times New Roman"/>
              </a:rPr>
              <a:t>&lt;date/time&gt;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AT" sz="1400" spc="-1" strike="noStrike">
                <a:latin typeface="Times New Roman"/>
              </a:rPr>
              <a:t>&lt;footer&gt;</a:t>
            </a:r>
            <a:endParaRPr b="0" lang="de-AT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B78F96A-A050-4091-88F3-C681DB256BD3}" type="slidenum">
              <a:rPr b="0" lang="de-AT" sz="1400" spc="-1" strike="noStrike">
                <a:latin typeface="Times New Roman"/>
              </a:rPr>
              <a:t>&lt;number&gt;</a:t>
            </a:fld>
            <a:endParaRPr b="0" lang="de-A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AT" sz="2000" spc="-1" strike="noStrike">
                <a:latin typeface="Arial"/>
              </a:rPr>
              <a:t>Studienvertretung:</a:t>
            </a:r>
            <a:endParaRPr b="0" lang="de-AT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de-AT" sz="2000" spc="-1" strike="noStrike">
                <a:latin typeface="Arial"/>
              </a:rPr>
              <a:t>Wen vertreten wir? Dr SoWi, PhD WiSo, PhD Finance</a:t>
            </a:r>
            <a:endParaRPr b="0" lang="de-AT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de-AT" sz="2000" spc="-1" strike="noStrike">
                <a:latin typeface="Arial"/>
              </a:rPr>
              <a:t>Seit SomSem 2019</a:t>
            </a:r>
            <a:endParaRPr b="0" lang="de-AT" sz="20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de-AT" sz="2000" spc="-1" strike="noStrike">
                <a:latin typeface="Arial"/>
              </a:rPr>
              <a:t>Aufgaben: </a:t>
            </a:r>
            <a:endParaRPr b="0" lang="de-AT" sz="20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de-AT" sz="2000" spc="-1" strike="noStrike">
                <a:latin typeface="Arial"/>
              </a:rPr>
              <a:t>Vernetzung &amp; Unterstützung</a:t>
            </a:r>
            <a:endParaRPr b="0" lang="de-AT" sz="20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de-AT" sz="2000" spc="-1" strike="noStrike">
                <a:latin typeface="Arial"/>
              </a:rPr>
              <a:t>Interessensvertretung</a:t>
            </a:r>
            <a:endParaRPr b="0" lang="de-AT" sz="20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de-AT" sz="2000" spc="-1" strike="noStrike">
                <a:latin typeface="Arial"/>
              </a:rPr>
              <a:t>Anlaufstelle für Fragen, aber primär DR-Referat für Formales (Anerkennung, Anrechnungen, etc.)</a:t>
            </a:r>
            <a:endParaRPr b="0" lang="de-AT" sz="20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  <a:tabLst>
                <a:tab algn="l" pos="0"/>
              </a:tabLst>
            </a:pPr>
            <a:r>
              <a:rPr b="0" lang="de-AT" sz="2000" spc="-1" strike="noStrike">
                <a:latin typeface="Arial"/>
              </a:rPr>
              <a:t>Aktivitäten &amp; Förderungen im Rahmen des Budgets</a:t>
            </a:r>
            <a:endParaRPr b="0" lang="de-AT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AT" sz="2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F827AC4-9E79-45F9-B6D5-0BCDF6275FA6}" type="slidenum">
              <a:rPr b="0" lang="de-AT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de-AT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A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barbara.pundy@s.wu.ac.at" TargetMode="External"/><Relationship Id="rId2" Type="http://schemas.openxmlformats.org/officeDocument/2006/relationships/hyperlink" Target="mailto:colleen.schneider@wu.ac.at" TargetMode="External"/><Relationship Id="rId3" Type="http://schemas.openxmlformats.org/officeDocument/2006/relationships/hyperlink" Target="mailto:daniel.winkler@wu.ac.at" TargetMode="External"/><Relationship Id="rId4" Type="http://schemas.openxmlformats.org/officeDocument/2006/relationships/hyperlink" Target="mailto:severin.rapp@wu.ac.at" TargetMode="External"/><Relationship Id="rId5" Type="http://schemas.openxmlformats.org/officeDocument/2006/relationships/hyperlink" Target="mailto:thomas.neier@wu.ac.at" TargetMode="External"/><Relationship Id="rId6" Type="http://schemas.openxmlformats.org/officeDocument/2006/relationships/hyperlink" Target="https://www.facebook.com/StV.Doktorat.WU/" TargetMode="External"/><Relationship Id="rId7" Type="http://schemas.openxmlformats.org/officeDocument/2006/relationships/hyperlink" Target="https://www.facebook.com/StV.Doktorat.WU/" TargetMode="External"/><Relationship Id="rId8" Type="http://schemas.openxmlformats.org/officeDocument/2006/relationships/image" Target="../media/image2.jpeg"/><Relationship Id="rId9" Type="http://schemas.openxmlformats.org/officeDocument/2006/relationships/image" Target="../media/image3.png"/><Relationship Id="rId10" Type="http://schemas.openxmlformats.org/officeDocument/2006/relationships/image" Target="../media/image4.jpeg"/><Relationship Id="rId11" Type="http://schemas.openxmlformats.org/officeDocument/2006/relationships/image" Target="../media/image5.jpeg"/><Relationship Id="rId12" Type="http://schemas.openxmlformats.org/officeDocument/2006/relationships/image" Target="../media/image6.jpeg"/><Relationship Id="rId13" Type="http://schemas.openxmlformats.org/officeDocument/2006/relationships/image" Target="../media/image7.jpeg"/><Relationship Id="rId14" Type="http://schemas.openxmlformats.org/officeDocument/2006/relationships/image" Target="../media/image8.jpeg"/><Relationship Id="rId1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hyperlink" Target="mailto:sabine.weiss@wu.ac.at" TargetMode="External"/><Relationship Id="rId3" Type="http://schemas.openxmlformats.org/officeDocument/2006/relationships/hyperlink" Target="https://literar.at/mitglieder/ske/stipendien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mailto:sabine.weiss@wu.ac.at" TargetMode="External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rafik 3" descr="\\SHARES\data\Users\msoder\Desktop\220175_107158809372537_1066380_o.jpg"/>
          <p:cNvPicPr/>
          <p:nvPr/>
        </p:nvPicPr>
        <p:blipFill>
          <a:blip r:embed="rId1"/>
          <a:stretch/>
        </p:blipFill>
        <p:spPr>
          <a:xfrm>
            <a:off x="4285800" y="0"/>
            <a:ext cx="375336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Team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87560" y="20390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Barbara Pundy (</a:t>
            </a: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barbara.pundy@s.wu.ac.at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Colleen Schneider (</a:t>
            </a: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colleen.schneider@wu.ac.at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Daniel Winkler (</a:t>
            </a: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daniel.winkler@wu.ac.at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Severin Rapp (</a:t>
            </a: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4"/>
              </a:rPr>
              <a:t>severin.rapp@wu.ac.at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Thomas Neier (</a:t>
            </a:r>
            <a:r>
              <a:rPr b="0" lang="de-DE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5"/>
              </a:rPr>
              <a:t>thomas.neier@wu.ac.at</a:t>
            </a:r>
            <a:r>
              <a:rPr b="0" lang="de-DE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de-AT" sz="2800" spc="-1" strike="noStrike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de-AT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6"/>
              </a:rPr>
              <a:t>Studienvertretung Doktorat WU</a:t>
            </a:r>
            <a:r>
              <a:rPr b="0" lang="de-AT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de-AT" sz="24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de-AT" sz="2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7"/>
              </a:rPr>
              <a:t>https://www.facebook.com/StV.Doktorat.WU/</a:t>
            </a:r>
            <a:endParaRPr b="0" lang="de-AT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de-AT" sz="2000" spc="-1" strike="noStrike">
              <a:latin typeface="Arial"/>
            </a:endParaRPr>
          </a:p>
        </p:txBody>
      </p:sp>
      <p:pic>
        <p:nvPicPr>
          <p:cNvPr id="123" name="Grafik 4" descr="\\SHARES\data\Users\msoder\Desktop\220175_107158809372537_1066380_o.jpg"/>
          <p:cNvPicPr/>
          <p:nvPr/>
        </p:nvPicPr>
        <p:blipFill>
          <a:blip r:embed="rId8"/>
          <a:srcRect l="0" t="17381" r="0" b="17125"/>
          <a:stretch/>
        </p:blipFill>
        <p:spPr>
          <a:xfrm>
            <a:off x="9632520" y="16920"/>
            <a:ext cx="1720440" cy="2029320"/>
          </a:xfrm>
          <a:prstGeom prst="rect">
            <a:avLst/>
          </a:prstGeom>
          <a:ln>
            <a:noFill/>
          </a:ln>
        </p:spPr>
      </p:pic>
      <p:pic>
        <p:nvPicPr>
          <p:cNvPr id="124" name="Grafik 5" descr=""/>
          <p:cNvPicPr/>
          <p:nvPr/>
        </p:nvPicPr>
        <p:blipFill>
          <a:blip r:embed="rId9"/>
          <a:stretch/>
        </p:blipFill>
        <p:spPr>
          <a:xfrm>
            <a:off x="187560" y="4656600"/>
            <a:ext cx="1300680" cy="1300680"/>
          </a:xfrm>
          <a:prstGeom prst="rect">
            <a:avLst/>
          </a:prstGeom>
          <a:ln>
            <a:noFill/>
          </a:ln>
        </p:spPr>
      </p:pic>
      <p:pic>
        <p:nvPicPr>
          <p:cNvPr id="125" name="Picture 2" descr=""/>
          <p:cNvPicPr/>
          <p:nvPr/>
        </p:nvPicPr>
        <p:blipFill>
          <a:blip r:embed="rId10"/>
          <a:srcRect l="23868" t="113" r="0" b="790"/>
          <a:stretch/>
        </p:blipFill>
        <p:spPr>
          <a:xfrm>
            <a:off x="8241840" y="2408400"/>
            <a:ext cx="1040040" cy="1346040"/>
          </a:xfrm>
          <a:prstGeom prst="rect">
            <a:avLst/>
          </a:prstGeom>
          <a:ln>
            <a:noFill/>
          </a:ln>
        </p:spPr>
      </p:pic>
      <p:pic>
        <p:nvPicPr>
          <p:cNvPr id="126" name="Picture 7" descr=""/>
          <p:cNvPicPr/>
          <p:nvPr/>
        </p:nvPicPr>
        <p:blipFill>
          <a:blip r:embed="rId11"/>
          <a:stretch/>
        </p:blipFill>
        <p:spPr>
          <a:xfrm>
            <a:off x="7702560" y="3873600"/>
            <a:ext cx="1024560" cy="1342080"/>
          </a:xfrm>
          <a:prstGeom prst="rect">
            <a:avLst/>
          </a:prstGeom>
          <a:ln>
            <a:noFill/>
          </a:ln>
        </p:spPr>
      </p:pic>
      <p:pic>
        <p:nvPicPr>
          <p:cNvPr id="127" name="Picture 8" descr=""/>
          <p:cNvPicPr/>
          <p:nvPr/>
        </p:nvPicPr>
        <p:blipFill>
          <a:blip r:embed="rId12"/>
          <a:stretch/>
        </p:blipFill>
        <p:spPr>
          <a:xfrm flipH="1">
            <a:off x="6456960" y="3224880"/>
            <a:ext cx="1004400" cy="1348560"/>
          </a:xfrm>
          <a:prstGeom prst="rect">
            <a:avLst/>
          </a:prstGeom>
          <a:ln>
            <a:noFill/>
          </a:ln>
        </p:spPr>
      </p:pic>
      <p:pic>
        <p:nvPicPr>
          <p:cNvPr id="128" name="Picture 9" descr="A picture containing person, person, clothing, posing&#10;&#10;Description automatically generated"/>
          <p:cNvPicPr/>
          <p:nvPr/>
        </p:nvPicPr>
        <p:blipFill>
          <a:blip r:embed="rId13"/>
          <a:stretch/>
        </p:blipFill>
        <p:spPr>
          <a:xfrm>
            <a:off x="7282440" y="1589400"/>
            <a:ext cx="900000" cy="1338480"/>
          </a:xfrm>
          <a:prstGeom prst="rect">
            <a:avLst/>
          </a:prstGeom>
          <a:ln>
            <a:noFill/>
          </a:ln>
        </p:spPr>
      </p:pic>
      <p:pic>
        <p:nvPicPr>
          <p:cNvPr id="129" name="Picture 10" descr=""/>
          <p:cNvPicPr/>
          <p:nvPr/>
        </p:nvPicPr>
        <p:blipFill>
          <a:blip r:embed="rId14"/>
          <a:stretch/>
        </p:blipFill>
        <p:spPr>
          <a:xfrm>
            <a:off x="8214840" y="948600"/>
            <a:ext cx="1002600" cy="134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Grants </a:t>
            </a:r>
            <a:endParaRPr b="0" lang="de-AT" sz="4400" spc="-1" strike="noStrike">
              <a:latin typeface="Arial"/>
            </a:endParaRPr>
          </a:p>
        </p:txBody>
      </p:sp>
      <p:pic>
        <p:nvPicPr>
          <p:cNvPr id="131" name="Grafik 4" descr="\\SHARES\data\Users\msoder\Desktop\220175_107158809372537_1066380_o.jpg"/>
          <p:cNvPicPr/>
          <p:nvPr/>
        </p:nvPicPr>
        <p:blipFill>
          <a:blip r:embed="rId1"/>
          <a:srcRect l="0" t="17381" r="0" b="17125"/>
          <a:stretch/>
        </p:blipFill>
        <p:spPr>
          <a:xfrm>
            <a:off x="9632520" y="16920"/>
            <a:ext cx="1720440" cy="202932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1800" spc="-1" strike="noStrike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Grants for printing and proofreading of dissertation:</a:t>
            </a:r>
            <a:endParaRPr b="0" lang="de-AT" sz="2800" spc="-1" strike="noStrike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r>
              <a:rPr b="1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150€ pro Person </a:t>
            </a:r>
            <a:endParaRPr b="0" lang="de-AT" sz="2800" spc="-1" strike="noStrike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If interested, send email to </a:t>
            </a:r>
            <a:r>
              <a:rPr b="0" lang="de-AT" sz="28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daniel.winkler@wu.ac.at</a:t>
            </a:r>
            <a:endParaRPr b="0" lang="de-AT" sz="2800" spc="-1" strike="noStrike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Only for students of Dr SoWi, PhD WiSo und PhD Finance!</a:t>
            </a:r>
            <a:endParaRPr b="0" lang="de-AT" sz="2800" spc="-1" strike="noStrike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Not from us:</a:t>
            </a:r>
            <a:endParaRPr b="0" lang="de-AT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  <a:hlinkClick r:id="rId3"/>
              </a:rPr>
              <a:t>https://literar.at/mitglieder/ske/stipendien</a:t>
            </a:r>
            <a:endParaRPr b="0" lang="de-AT" sz="2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See pdf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de-A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Doktoratsheuriger</a:t>
            </a:r>
            <a:endParaRPr b="0" lang="de-AT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777320"/>
            <a:ext cx="6901560" cy="43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1x per semester, near WU-Campus</a:t>
            </a:r>
            <a:endParaRPr b="0" lang="de-AT" sz="2800" spc="-1" strike="noStrike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Advertised via Email and Facebook</a:t>
            </a:r>
            <a:endParaRPr b="0" lang="de-AT" sz="2800" spc="-1" strike="noStrike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Online teaching coffee in the making</a:t>
            </a: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de-AT" sz="2800" spc="-1" strike="noStrike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Next date:</a:t>
            </a:r>
            <a:endParaRPr b="0" lang="de-AT" sz="2800" spc="-1" strike="noStrike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April 1st </a:t>
            </a:r>
            <a:endParaRPr b="0" lang="de-AT" sz="2800" spc="-1" strike="noStrike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de-AT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(jointly with Econ./Socioecon./SEEP reps.)</a:t>
            </a:r>
            <a:endParaRPr b="0" lang="de-AT" sz="2800" spc="-1" strike="noStrike">
              <a:latin typeface="Arial"/>
            </a:endParaRPr>
          </a:p>
          <a:p>
            <a:pPr marL="45792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endParaRPr b="0" lang="de-AT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de-AT" sz="2800" spc="-1" strike="noStrike">
              <a:latin typeface="Arial"/>
            </a:endParaRPr>
          </a:p>
        </p:txBody>
      </p:sp>
      <p:pic>
        <p:nvPicPr>
          <p:cNvPr id="135" name="Grafik 3" descr="\\SHARES\data\Users\msoder\Desktop\220175_107158809372537_1066380_o.jpg"/>
          <p:cNvPicPr/>
          <p:nvPr/>
        </p:nvPicPr>
        <p:blipFill>
          <a:blip r:embed="rId1"/>
          <a:srcRect l="0" t="17381" r="0" b="17125"/>
          <a:stretch/>
        </p:blipFill>
        <p:spPr>
          <a:xfrm>
            <a:off x="9632520" y="16920"/>
            <a:ext cx="1720440" cy="2029320"/>
          </a:xfrm>
          <a:prstGeom prst="rect">
            <a:avLst/>
          </a:prstGeom>
          <a:ln>
            <a:noFill/>
          </a:ln>
        </p:spPr>
      </p:pic>
      <p:pic>
        <p:nvPicPr>
          <p:cNvPr id="136" name="Grafik 5" descr=""/>
          <p:cNvPicPr/>
          <p:nvPr/>
        </p:nvPicPr>
        <p:blipFill>
          <a:blip r:embed="rId2"/>
          <a:srcRect l="15407" t="0" r="15109" b="1243"/>
          <a:stretch/>
        </p:blipFill>
        <p:spPr>
          <a:xfrm>
            <a:off x="7891920" y="675000"/>
            <a:ext cx="3860280" cy="2743200"/>
          </a:xfrm>
          <a:prstGeom prst="rect">
            <a:avLst/>
          </a:prstGeom>
          <a:ln>
            <a:noFill/>
          </a:ln>
        </p:spPr>
      </p:pic>
      <p:pic>
        <p:nvPicPr>
          <p:cNvPr id="137" name="Grafik 4" descr=""/>
          <p:cNvPicPr/>
          <p:nvPr/>
        </p:nvPicPr>
        <p:blipFill>
          <a:blip r:embed="rId3"/>
          <a:stretch/>
        </p:blipFill>
        <p:spPr>
          <a:xfrm>
            <a:off x="7923240" y="3613320"/>
            <a:ext cx="3828600" cy="287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Your Projects!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1637640"/>
            <a:ext cx="9421920" cy="23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Arial"/>
              </a:rPr>
              <a:t>Subsidies for Brownbag seminars or workshops organized by students</a:t>
            </a:r>
            <a:endParaRPr b="0" lang="de-AT" sz="3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Contact </a:t>
            </a:r>
            <a:r>
              <a:rPr b="0" lang="de-AT" sz="3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daniel.winkler@wu.ac.at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 if you would like to organize an event!</a:t>
            </a:r>
            <a:endParaRPr b="0" lang="de-AT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42560" y="210132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de-AT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Thank you very much for your patience, good luck with your PhD project!</a:t>
            </a:r>
            <a:endParaRPr b="0" lang="de-AT" sz="4400" spc="-1" strike="noStrike">
              <a:latin typeface="Arial"/>
            </a:endParaRPr>
          </a:p>
        </p:txBody>
      </p:sp>
      <p:pic>
        <p:nvPicPr>
          <p:cNvPr id="141" name="Grafik 3" descr="\\SHARES\data\Users\msoder\Desktop\220175_107158809372537_1066380_o.jpg"/>
          <p:cNvPicPr/>
          <p:nvPr/>
        </p:nvPicPr>
        <p:blipFill>
          <a:blip r:embed="rId1"/>
          <a:srcRect l="0" t="17381" r="0" b="17125"/>
          <a:stretch/>
        </p:blipFill>
        <p:spPr>
          <a:xfrm>
            <a:off x="9632520" y="16920"/>
            <a:ext cx="1720440" cy="202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51CA87367044F4E807E7372A53307FE" ma:contentTypeVersion="7" ma:contentTypeDescription="Ein neues Dokument erstellen." ma:contentTypeScope="" ma:versionID="e71f843bfe5a0f02ccfded92767ddc8b">
  <xsd:schema xmlns:xsd="http://www.w3.org/2001/XMLSchema" xmlns:xs="http://www.w3.org/2001/XMLSchema" xmlns:p="http://schemas.microsoft.com/office/2006/metadata/properties" xmlns:ns2="5728f1a6-6d34-44e1-b8a1-47a3a9b4fc44" targetNamespace="http://schemas.microsoft.com/office/2006/metadata/properties" ma:root="true" ma:fieldsID="fa99e45ac7cc43dc25ad867b1a72de7a" ns2:_="">
    <xsd:import namespace="5728f1a6-6d34-44e1-b8a1-47a3a9b4f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28f1a6-6d34-44e1-b8a1-47a3a9b4fc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4CD698-7C84-4276-87BD-EEA1CFAA520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81CCB7-0490-4A3F-9CAD-15FCB9D1FE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5EE4DA-C27E-4329-BF34-BA9C6A432F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28f1a6-6d34-44e1-b8a1-47a3a9b4f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  <Words>0</Words>
  <Paragraphs>0</Paragraphs>
  <Company>WU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2017-09-25T09:36:08Z</dcterms:created>
  <dc:creator>Posch, Katharina</dc:creator>
  <dc:description/>
  <dc:language>en-US</dc:language>
  <cp:lastModifiedBy>Daniel Winkler</cp:lastModifiedBy>
  <dcterms:modified xsi:type="dcterms:W3CDTF">2022-03-14T16:44:20Z</dcterms:modified>
  <cp:revision>73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WU</vt:lpwstr>
  </property>
  <property fmtid="{D5CDD505-2E9C-101B-9397-08002B2CF9AE}" pid="4" name="ContentTypeId">
    <vt:lpwstr>0x010100351CA87367044F4E807E7372A53307FE</vt:lpwstr>
  </property>
  <property fmtid="{D5CDD505-2E9C-101B-9397-08002B2CF9AE}" pid="5" name="DocSecurity">
    <vt:i4>0</vt:i4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2</vt:i4>
  </property>
  <property fmtid="{D5CDD505-2E9C-101B-9397-08002B2CF9AE}" pid="10" name="Notes">
    <vt:i4>1</vt:i4>
  </property>
  <property fmtid="{D5CDD505-2E9C-101B-9397-08002B2CF9AE}" pid="11" name="PresentationFormat">
    <vt:lpwstr>Widescreen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6</vt:i4>
  </property>
</Properties>
</file>