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16" r:id="rId4"/>
    <p:sldId id="315" r:id="rId5"/>
    <p:sldId id="313" r:id="rId6"/>
    <p:sldId id="319" r:id="rId7"/>
    <p:sldId id="314" r:id="rId8"/>
    <p:sldId id="311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6357-6CA3-BFCA-AD14-18DDEC69A950}" v="1" dt="2019-06-19T04:30:30.321"/>
    <p1510:client id="{74644EFD-C0FD-44ED-962D-5CF4571A1EC9}" v="131" dt="2019-06-19T06:27:13.204"/>
    <p1510:client id="{87D884D8-F19F-4267-BC00-AA9F81D2836D}" v="667" dt="2019-06-18T22:42:51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5904" autoAdjust="0"/>
  </p:normalViewPr>
  <p:slideViewPr>
    <p:cSldViewPr snapToGrid="0">
      <p:cViewPr varScale="1">
        <p:scale>
          <a:sx n="104" d="100"/>
          <a:sy n="104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7745ecf66a1addff6472ab9ec02ce6695f8123e3cb45a3fe4b672b062b5a9943::" providerId="AD" clId="Web-{87D884D8-F19F-4267-BC00-AA9F81D2836D}"/>
    <pc:docChg chg="addSld modSld sldOrd">
      <pc:chgData name="Guest User" userId="S::urn:spo:anon#7745ecf66a1addff6472ab9ec02ce6695f8123e3cb45a3fe4b672b062b5a9943::" providerId="AD" clId="Web-{87D884D8-F19F-4267-BC00-AA9F81D2836D}" dt="2019-06-18T22:42:54.562" v="1152" actId="20577"/>
      <pc:docMkLst>
        <pc:docMk/>
      </pc:docMkLst>
      <pc:sldChg chg="addSp modSp">
        <pc:chgData name="Guest User" userId="S::urn:spo:anon#7745ecf66a1addff6472ab9ec02ce6695f8123e3cb45a3fe4b672b062b5a9943::" providerId="AD" clId="Web-{87D884D8-F19F-4267-BC00-AA9F81D2836D}" dt="2019-06-18T18:51:46.467" v="404" actId="14100"/>
        <pc:sldMkLst>
          <pc:docMk/>
          <pc:sldMk cId="2436657735" sldId="311"/>
        </pc:sldMkLst>
        <pc:spChg chg="add mod">
          <ac:chgData name="Guest User" userId="S::urn:spo:anon#7745ecf66a1addff6472ab9ec02ce6695f8123e3cb45a3fe4b672b062b5a9943::" providerId="AD" clId="Web-{87D884D8-F19F-4267-BC00-AA9F81D2836D}" dt="2019-06-18T18:51:46.467" v="404" actId="14100"/>
          <ac:spMkLst>
            <pc:docMk/>
            <pc:sldMk cId="2436657735" sldId="311"/>
            <ac:spMk id="5" creationId="{E5B32264-97E7-4692-BAC5-1174387C3639}"/>
          </ac:spMkLst>
        </pc:sp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02:06.346" v="68"/>
        <pc:sldMkLst>
          <pc:docMk/>
          <pc:sldMk cId="594093502" sldId="314"/>
        </pc:sldMkLst>
        <pc:spChg chg="mod">
          <ac:chgData name="Guest User" userId="S::urn:spo:anon#7745ecf66a1addff6472ab9ec02ce6695f8123e3cb45a3fe4b672b062b5a9943::" providerId="AD" clId="Web-{87D884D8-F19F-4267-BC00-AA9F81D2836D}" dt="2019-06-18T16:58:13.314" v="39" actId="20577"/>
          <ac:spMkLst>
            <pc:docMk/>
            <pc:sldMk cId="594093502" sldId="314"/>
            <ac:spMk id="2" creationId="{C88BBCE8-14AD-43BC-90E4-79FDE23DDB1C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01:18.815" v="65" actId="14100"/>
          <ac:spMkLst>
            <pc:docMk/>
            <pc:sldMk cId="594093502" sldId="314"/>
            <ac:spMk id="5" creationId="{C655C279-8914-4DEC-B333-394607FA394D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01:54.361" v="67" actId="1076"/>
          <ac:picMkLst>
            <pc:docMk/>
            <pc:sldMk cId="594093502" sldId="314"/>
            <ac:picMk id="3" creationId="{319B1B18-3758-4A88-B868-3168B65C5646}"/>
          </ac:picMkLst>
        </pc:picChg>
      </pc:sldChg>
      <pc:sldChg chg="addSp modSp new ord">
        <pc:chgData name="Guest User" userId="S::urn:spo:anon#7745ecf66a1addff6472ab9ec02ce6695f8123e3cb45a3fe4b672b062b5a9943::" providerId="AD" clId="Web-{87D884D8-F19F-4267-BC00-AA9F81D2836D}" dt="2019-06-18T17:24:25.673" v="223" actId="20577"/>
        <pc:sldMkLst>
          <pc:docMk/>
          <pc:sldMk cId="1704287799" sldId="315"/>
        </pc:sldMkLst>
        <pc:spChg chg="mod">
          <ac:chgData name="Guest User" userId="S::urn:spo:anon#7745ecf66a1addff6472ab9ec02ce6695f8123e3cb45a3fe4b672b062b5a9943::" providerId="AD" clId="Web-{87D884D8-F19F-4267-BC00-AA9F81D2836D}" dt="2019-06-18T17:21:30.706" v="110" actId="20577"/>
          <ac:spMkLst>
            <pc:docMk/>
            <pc:sldMk cId="1704287799" sldId="315"/>
            <ac:spMk id="2" creationId="{024676C4-619A-4D81-BCA0-64E74755F1F8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2:46.111" v="125" actId="14100"/>
          <ac:spMkLst>
            <pc:docMk/>
            <pc:sldMk cId="1704287799" sldId="315"/>
            <ac:spMk id="6" creationId="{4E60518B-4573-48BA-8E8B-1CC5387AC1B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24:25.673" v="223" actId="20577"/>
          <ac:spMkLst>
            <pc:docMk/>
            <pc:sldMk cId="1704287799" sldId="315"/>
            <ac:spMk id="7" creationId="{DADDBFF6-BFE3-4650-AE9B-C64E53C1CEB2}"/>
          </ac:spMkLst>
        </pc:spChg>
        <pc:picChg chg="add mod">
          <ac:chgData name="Guest User" userId="S::urn:spo:anon#7745ecf66a1addff6472ab9ec02ce6695f8123e3cb45a3fe4b672b062b5a9943::" providerId="AD" clId="Web-{87D884D8-F19F-4267-BC00-AA9F81D2836D}" dt="2019-06-18T17:22:53.252" v="126" actId="1076"/>
          <ac:picMkLst>
            <pc:docMk/>
            <pc:sldMk cId="1704287799" sldId="315"/>
            <ac:picMk id="3" creationId="{459106F1-3E60-4E4C-96E0-0A4A3D3BC141}"/>
          </ac:picMkLst>
        </pc:picChg>
      </pc:sldChg>
      <pc:sldChg chg="addSp delSp modSp new ord">
        <pc:chgData name="Guest User" userId="S::urn:spo:anon#7745ecf66a1addff6472ab9ec02ce6695f8123e3cb45a3fe4b672b062b5a9943::" providerId="AD" clId="Web-{87D884D8-F19F-4267-BC00-AA9F81D2836D}" dt="2019-06-18T18:05:29.450" v="367"/>
        <pc:sldMkLst>
          <pc:docMk/>
          <pc:sldMk cId="2111328435" sldId="316"/>
        </pc:sldMkLst>
        <pc:spChg chg="mod">
          <ac:chgData name="Guest User" userId="S::urn:spo:anon#7745ecf66a1addff6472ab9ec02ce6695f8123e3cb45a3fe4b672b062b5a9943::" providerId="AD" clId="Web-{87D884D8-F19F-4267-BC00-AA9F81D2836D}" dt="2019-06-18T17:24:47.422" v="235" actId="20577"/>
          <ac:spMkLst>
            <pc:docMk/>
            <pc:sldMk cId="2111328435" sldId="316"/>
            <ac:spMk id="2" creationId="{496997CC-F4D4-4A42-89D8-A575E82CA66B}"/>
          </ac:spMkLst>
        </pc:spChg>
        <pc:spChg chg="del">
          <ac:chgData name="Guest User" userId="S::urn:spo:anon#7745ecf66a1addff6472ab9ec02ce6695f8123e3cb45a3fe4b672b062b5a9943::" providerId="AD" clId="Web-{87D884D8-F19F-4267-BC00-AA9F81D2836D}" dt="2019-06-18T17:44:39.014" v="238"/>
          <ac:spMkLst>
            <pc:docMk/>
            <pc:sldMk cId="2111328435" sldId="316"/>
            <ac:spMk id="3" creationId="{2B7B0C75-214F-4509-A899-D593A571FCB3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37.063" v="297" actId="1076"/>
          <ac:spMkLst>
            <pc:docMk/>
            <pc:sldMk cId="2111328435" sldId="316"/>
            <ac:spMk id="4" creationId="{7E64672D-62E5-4AE9-8236-B4BF25202FFF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5:44.860" v="306" actId="20577"/>
          <ac:spMkLst>
            <pc:docMk/>
            <pc:sldMk cId="2111328435" sldId="316"/>
            <ac:spMk id="6" creationId="{820AAD51-16A6-4C4A-B8DA-3700F4264227}"/>
          </ac:spMkLst>
        </pc:spChg>
        <pc:spChg chg="add del">
          <ac:chgData name="Guest User" userId="S::urn:spo:anon#7745ecf66a1addff6472ab9ec02ce6695f8123e3cb45a3fe4b672b062b5a9943::" providerId="AD" clId="Web-{87D884D8-F19F-4267-BC00-AA9F81D2836D}" dt="2019-06-18T17:46:02.313" v="310"/>
          <ac:spMkLst>
            <pc:docMk/>
            <pc:sldMk cId="2111328435" sldId="316"/>
            <ac:spMk id="8" creationId="{E54166F8-AA99-4B4C-8218-3DA4466AF51D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17:46:28.173" v="341" actId="20577"/>
          <ac:spMkLst>
            <pc:docMk/>
            <pc:sldMk cId="2111328435" sldId="316"/>
            <ac:spMk id="9" creationId="{19BE1F02-5E9A-4165-AC1B-BF3615E70BAC}"/>
          </ac:spMkLst>
        </pc:spChg>
        <pc:picChg chg="add del mod">
          <ac:chgData name="Guest User" userId="S::urn:spo:anon#7745ecf66a1addff6472ab9ec02ce6695f8123e3cb45a3fe4b672b062b5a9943::" providerId="AD" clId="Web-{87D884D8-F19F-4267-BC00-AA9F81D2836D}" dt="2019-06-18T17:47:26.222" v="345"/>
          <ac:picMkLst>
            <pc:docMk/>
            <pc:sldMk cId="2111328435" sldId="316"/>
            <ac:picMk id="10" creationId="{193A2C24-2093-445B-BD9E-8A23314A150A}"/>
          </ac:picMkLst>
        </pc:picChg>
        <pc:picChg chg="add mod">
          <ac:chgData name="Guest User" userId="S::urn:spo:anon#7745ecf66a1addff6472ab9ec02ce6695f8123e3cb45a3fe4b672b062b5a9943::" providerId="AD" clId="Web-{87D884D8-F19F-4267-BC00-AA9F81D2836D}" dt="2019-06-18T17:48:20.130" v="348" actId="14100"/>
          <ac:picMkLst>
            <pc:docMk/>
            <pc:sldMk cId="2111328435" sldId="316"/>
            <ac:picMk id="12" creationId="{31F731F9-9944-4909-842F-A59649C80FB2}"/>
          </ac:picMkLst>
        </pc:picChg>
      </pc:sldChg>
      <pc:sldChg chg="addSp modSp new">
        <pc:chgData name="Guest User" userId="S::urn:spo:anon#7745ecf66a1addff6472ab9ec02ce6695f8123e3cb45a3fe4b672b062b5a9943::" providerId="AD" clId="Web-{87D884D8-F19F-4267-BC00-AA9F81D2836D}" dt="2019-06-18T22:42:51.624" v="1149" actId="20577"/>
        <pc:sldMkLst>
          <pc:docMk/>
          <pc:sldMk cId="1359770889" sldId="317"/>
        </pc:sldMkLst>
        <pc:spChg chg="mod">
          <ac:chgData name="Guest User" userId="S::urn:spo:anon#7745ecf66a1addff6472ab9ec02ce6695f8123e3cb45a3fe4b672b062b5a9943::" providerId="AD" clId="Web-{87D884D8-F19F-4267-BC00-AA9F81D2836D}" dt="2019-06-18T17:49:28.351" v="364" actId="20577"/>
          <ac:spMkLst>
            <pc:docMk/>
            <pc:sldMk cId="1359770889" sldId="317"/>
            <ac:spMk id="2" creationId="{63621081-9FEC-463D-84E6-F7C0B532B576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42:51.624" v="1149" actId="20577"/>
          <ac:spMkLst>
            <pc:docMk/>
            <pc:sldMk cId="1359770889" sldId="317"/>
            <ac:spMk id="3" creationId="{95F297DF-ACDB-4040-840E-7F21692C6052}"/>
          </ac:spMkLst>
        </pc:spChg>
        <pc:spChg chg="add mod">
          <ac:chgData name="Guest User" userId="S::urn:spo:anon#7745ecf66a1addff6472ab9ec02ce6695f8123e3cb45a3fe4b672b062b5a9943::" providerId="AD" clId="Web-{87D884D8-F19F-4267-BC00-AA9F81D2836D}" dt="2019-06-18T22:40:38.155" v="897" actId="20577"/>
          <ac:spMkLst>
            <pc:docMk/>
            <pc:sldMk cId="1359770889" sldId="317"/>
            <ac:spMk id="5" creationId="{7F441B90-A56A-4A0E-B7BF-4283E3AF3FA0}"/>
          </ac:spMkLst>
        </pc:spChg>
      </pc:sldChg>
      <pc:sldChg chg="modSp new">
        <pc:chgData name="Guest User" userId="S::urn:spo:anon#7745ecf66a1addff6472ab9ec02ce6695f8123e3cb45a3fe4b672b062b5a9943::" providerId="AD" clId="Web-{87D884D8-F19F-4267-BC00-AA9F81D2836D}" dt="2019-06-18T22:39:30.572" v="886" actId="205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87D884D8-F19F-4267-BC00-AA9F81D2836D}" dt="2019-06-18T22:39:30.572" v="886" actId="20577"/>
          <ac:spMkLst>
            <pc:docMk/>
            <pc:sldMk cId="3703846539" sldId="318"/>
            <ac:spMk id="2" creationId="{78CA0602-A5E8-48C4-AD47-27756C6FE72B}"/>
          </ac:spMkLst>
        </pc:spChg>
        <pc:spChg chg="mod">
          <ac:chgData name="Guest User" userId="S::urn:spo:anon#7745ecf66a1addff6472ab9ec02ce6695f8123e3cb45a3fe4b672b062b5a9943::" providerId="AD" clId="Web-{87D884D8-F19F-4267-BC00-AA9F81D2836D}" dt="2019-06-18T22:39:23.447" v="879" actId="20577"/>
          <ac:spMkLst>
            <pc:docMk/>
            <pc:sldMk cId="3703846539" sldId="318"/>
            <ac:spMk id="3" creationId="{2C4F5FAB-E5EC-4788-9D6C-411059988A66}"/>
          </ac:spMkLst>
        </pc:spChg>
      </pc:sldChg>
    </pc:docChg>
  </pc:docChgLst>
  <pc:docChgLst>
    <pc:chgData name="Guest User" userId="S::urn:spo:anon#7745ecf66a1addff6472ab9ec02ce6695f8123e3cb45a3fe4b672b062b5a9943::" providerId="AD" clId="Web-{2FEB6357-6CA3-BFCA-AD14-18DDEC69A950}"/>
    <pc:docChg chg="addSld delSld modSld">
      <pc:chgData name="Guest User" userId="S::urn:spo:anon#7745ecf66a1addff6472ab9ec02ce6695f8123e3cb45a3fe4b672b062b5a9943::" providerId="AD" clId="Web-{2FEB6357-6CA3-BFCA-AD14-18DDEC69A950}" dt="2019-06-19T04:35:43.026" v="81" actId="20577"/>
      <pc:docMkLst>
        <pc:docMk/>
      </pc:docMkLst>
      <pc:sldChg chg="modSp">
        <pc:chgData name="Guest User" userId="S::urn:spo:anon#7745ecf66a1addff6472ab9ec02ce6695f8123e3cb45a3fe4b672b062b5a9943::" providerId="AD" clId="Web-{2FEB6357-6CA3-BFCA-AD14-18DDEC69A950}" dt="2019-06-19T04:35:43.026" v="80" actId="20577"/>
        <pc:sldMkLst>
          <pc:docMk/>
          <pc:sldMk cId="3650977651" sldId="256"/>
        </pc:sldMkLst>
        <pc:spChg chg="mod">
          <ac:chgData name="Guest User" userId="S::urn:spo:anon#7745ecf66a1addff6472ab9ec02ce6695f8123e3cb45a3fe4b672b062b5a9943::" providerId="AD" clId="Web-{2FEB6357-6CA3-BFCA-AD14-18DDEC69A950}" dt="2019-06-19T04:35:43.026" v="80" actId="20577"/>
          <ac:spMkLst>
            <pc:docMk/>
            <pc:sldMk cId="3650977651" sldId="256"/>
            <ac:spMk id="3" creationId="{964455FE-5BF8-4D31-8C77-1576F4363ACF}"/>
          </ac:spMkLst>
        </pc:spChg>
      </pc:sldChg>
      <pc:sldChg chg="delSp">
        <pc:chgData name="Guest User" userId="S::urn:spo:anon#7745ecf66a1addff6472ab9ec02ce6695f8123e3cb45a3fe4b672b062b5a9943::" providerId="AD" clId="Web-{2FEB6357-6CA3-BFCA-AD14-18DDEC69A950}" dt="2019-06-19T04:31:03.087" v="76"/>
        <pc:sldMkLst>
          <pc:docMk/>
          <pc:sldMk cId="2436657735" sldId="311"/>
        </pc:sldMkLst>
        <pc:spChg chg="del">
          <ac:chgData name="Guest User" userId="S::urn:spo:anon#7745ecf66a1addff6472ab9ec02ce6695f8123e3cb45a3fe4b672b062b5a9943::" providerId="AD" clId="Web-{2FEB6357-6CA3-BFCA-AD14-18DDEC69A950}" dt="2019-06-19T04:31:03.087" v="76"/>
          <ac:spMkLst>
            <pc:docMk/>
            <pc:sldMk cId="2436657735" sldId="311"/>
            <ac:spMk id="5" creationId="{E5B32264-97E7-4692-BAC5-1174387C3639}"/>
          </ac:spMkLst>
        </pc:spChg>
      </pc:sldChg>
      <pc:sldChg chg="del">
        <pc:chgData name="Guest User" userId="S::urn:spo:anon#7745ecf66a1addff6472ab9ec02ce6695f8123e3cb45a3fe4b672b062b5a9943::" providerId="AD" clId="Web-{2FEB6357-6CA3-BFCA-AD14-18DDEC69A950}" dt="2019-06-19T04:15:51.836" v="0"/>
        <pc:sldMkLst>
          <pc:docMk/>
          <pc:sldMk cId="1011410958" sldId="312"/>
        </pc:sldMkLst>
      </pc:sldChg>
      <pc:sldChg chg="modSp">
        <pc:chgData name="Guest User" userId="S::urn:spo:anon#7745ecf66a1addff6472ab9ec02ce6695f8123e3cb45a3fe4b672b062b5a9943::" providerId="AD" clId="Web-{2FEB6357-6CA3-BFCA-AD14-18DDEC69A950}" dt="2019-06-19T04:17:52.979" v="13" actId="1076"/>
        <pc:sldMkLst>
          <pc:docMk/>
          <pc:sldMk cId="1184984618" sldId="313"/>
        </pc:sldMkLst>
        <pc:spChg chg="mod">
          <ac:chgData name="Guest User" userId="S::urn:spo:anon#7745ecf66a1addff6472ab9ec02ce6695f8123e3cb45a3fe4b672b062b5a9943::" providerId="AD" clId="Web-{2FEB6357-6CA3-BFCA-AD14-18DDEC69A950}" dt="2019-06-19T04:17:09.588" v="6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6:04.508" v="1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49.104" v="12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Guest User" userId="S::urn:spo:anon#7745ecf66a1addff6472ab9ec02ce6695f8123e3cb45a3fe4b672b062b5a9943::" providerId="AD" clId="Web-{2FEB6357-6CA3-BFCA-AD14-18DDEC69A950}" dt="2019-06-19T04:17:52.979" v="13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Guest User" userId="S::urn:spo:anon#7745ecf66a1addff6472ab9ec02ce6695f8123e3cb45a3fe4b672b062b5a9943::" providerId="AD" clId="Web-{2FEB6357-6CA3-BFCA-AD14-18DDEC69A950}" dt="2019-06-19T04:17:43.119" v="11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24.525" v="8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6:53.400" v="3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Guest User" userId="S::urn:spo:anon#7745ecf66a1addff6472ab9ec02ce6695f8123e3cb45a3fe4b672b062b5a9943::" providerId="AD" clId="Web-{2FEB6357-6CA3-BFCA-AD14-18DDEC69A950}" dt="2019-06-19T04:17:39.025" v="1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Guest User" userId="S::urn:spo:anon#7745ecf66a1addff6472ab9ec02ce6695f8123e3cb45a3fe4b672b062b5a9943::" providerId="AD" clId="Web-{2FEB6357-6CA3-BFCA-AD14-18DDEC69A950}" dt="2019-06-19T04:16:57.119" v="4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Guest User" userId="S::urn:spo:anon#7745ecf66a1addff6472ab9ec02ce6695f8123e3cb45a3fe4b672b062b5a9943::" providerId="AD" clId="Web-{2FEB6357-6CA3-BFCA-AD14-18DDEC69A950}" dt="2019-06-19T04:17:34.213" v="9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addSp delSp modSp mod setBg">
        <pc:chgData name="Guest User" userId="S::urn:spo:anon#7745ecf66a1addff6472ab9ec02ce6695f8123e3cb45a3fe4b672b062b5a9943::" providerId="AD" clId="Web-{2FEB6357-6CA3-BFCA-AD14-18DDEC69A950}" dt="2019-06-19T04:31:04.649" v="77"/>
        <pc:sldMkLst>
          <pc:docMk/>
          <pc:sldMk cId="3703846539" sldId="318"/>
        </pc:sldMkLst>
        <pc:spChg chg="mod">
          <ac:chgData name="Guest User" userId="S::urn:spo:anon#7745ecf66a1addff6472ab9ec02ce6695f8123e3cb45a3fe4b672b062b5a9943::" providerId="AD" clId="Web-{2FEB6357-6CA3-BFCA-AD14-18DDEC69A950}" dt="2019-06-19T04:29:44.305" v="66"/>
          <ac:spMkLst>
            <pc:docMk/>
            <pc:sldMk cId="3703846539" sldId="318"/>
            <ac:spMk id="2" creationId="{78CA0602-A5E8-48C4-AD47-27756C6FE72B}"/>
          </ac:spMkLst>
        </pc:spChg>
        <pc:spChg chg="mod ord">
          <ac:chgData name="Guest User" userId="S::urn:spo:anon#7745ecf66a1addff6472ab9ec02ce6695f8123e3cb45a3fe4b672b062b5a9943::" providerId="AD" clId="Web-{2FEB6357-6CA3-BFCA-AD14-18DDEC69A950}" dt="2019-06-19T04:30:30.305" v="75" actId="20577"/>
          <ac:spMkLst>
            <pc:docMk/>
            <pc:sldMk cId="3703846539" sldId="318"/>
            <ac:spMk id="3" creationId="{2C4F5FAB-E5EC-4788-9D6C-411059988A66}"/>
          </ac:spMkLst>
        </pc:spChg>
        <pc:spChg chg="add">
          <ac:chgData name="Guest User" userId="S::urn:spo:anon#7745ecf66a1addff6472ab9ec02ce6695f8123e3cb45a3fe4b672b062b5a9943::" providerId="AD" clId="Web-{2FEB6357-6CA3-BFCA-AD14-18DDEC69A950}" dt="2019-06-19T04:31:04.649" v="77"/>
          <ac:spMkLst>
            <pc:docMk/>
            <pc:sldMk cId="3703846539" sldId="318"/>
            <ac:spMk id="7" creationId="{E55A1FC0-8E30-4FAB-B566-BDFED0EBDD27}"/>
          </ac:spMkLst>
        </pc:spChg>
        <pc:picChg chg="add mod">
          <ac:chgData name="Guest User" userId="S::urn:spo:anon#7745ecf66a1addff6472ab9ec02ce6695f8123e3cb45a3fe4b672b062b5a9943::" providerId="AD" clId="Web-{2FEB6357-6CA3-BFCA-AD14-18DDEC69A950}" dt="2019-06-19T04:30:16.805" v="69" actId="1076"/>
          <ac:picMkLst>
            <pc:docMk/>
            <pc:sldMk cId="3703846539" sldId="318"/>
            <ac:picMk id="4" creationId="{81E8A417-E551-456F-AEE0-05D6DC994040}"/>
          </ac:picMkLst>
        </pc:picChg>
        <pc:cxnChg chg="add del">
          <ac:chgData name="Guest User" userId="S::urn:spo:anon#7745ecf66a1addff6472ab9ec02ce6695f8123e3cb45a3fe4b672b062b5a9943::" providerId="AD" clId="Web-{2FEB6357-6CA3-BFCA-AD14-18DDEC69A950}" dt="2019-06-19T04:29:44.305" v="66"/>
          <ac:cxnSpMkLst>
            <pc:docMk/>
            <pc:sldMk cId="3703846539" sldId="318"/>
            <ac:cxnSpMk id="9" creationId="{39B7FDC9-F0CE-43A7-9F2A-83DD09DC3453}"/>
          </ac:cxnSpMkLst>
        </pc:cxnChg>
      </pc:sldChg>
      <pc:sldChg chg="addSp delSp modSp new">
        <pc:chgData name="Guest User" userId="S::urn:spo:anon#7745ecf66a1addff6472ab9ec02ce6695f8123e3cb45a3fe4b672b062b5a9943::" providerId="AD" clId="Web-{2FEB6357-6CA3-BFCA-AD14-18DDEC69A950}" dt="2019-06-19T04:27:06.694" v="57" actId="20577"/>
        <pc:sldMkLst>
          <pc:docMk/>
          <pc:sldMk cId="3013494589" sldId="319"/>
        </pc:sldMkLst>
        <pc:spChg chg="mod">
          <ac:chgData name="Guest User" userId="S::urn:spo:anon#7745ecf66a1addff6472ab9ec02ce6695f8123e3cb45a3fe4b672b062b5a9943::" providerId="AD" clId="Web-{2FEB6357-6CA3-BFCA-AD14-18DDEC69A950}" dt="2019-06-19T04:27:06.694" v="57" actId="20577"/>
          <ac:spMkLst>
            <pc:docMk/>
            <pc:sldMk cId="3013494589" sldId="319"/>
            <ac:spMk id="2" creationId="{D851CCC7-3AFD-4D34-A74C-1C7BD78DE398}"/>
          </ac:spMkLst>
        </pc:spChg>
        <pc:spChg chg="del">
          <ac:chgData name="Guest User" userId="S::urn:spo:anon#7745ecf66a1addff6472ab9ec02ce6695f8123e3cb45a3fe4b672b062b5a9943::" providerId="AD" clId="Web-{2FEB6357-6CA3-BFCA-AD14-18DDEC69A950}" dt="2019-06-19T04:23:29.751" v="27"/>
          <ac:spMkLst>
            <pc:docMk/>
            <pc:sldMk cId="3013494589" sldId="319"/>
            <ac:spMk id="3" creationId="{24A7A460-148B-4405-A1B2-15DEA47D894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3:46.970" v="29"/>
          <ac:spMkLst>
            <pc:docMk/>
            <pc:sldMk cId="3013494589" sldId="319"/>
            <ac:spMk id="7" creationId="{CADFB8DE-B0CF-420E-8680-E30B704AC5AA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4:40.037" v="37"/>
          <ac:spMkLst>
            <pc:docMk/>
            <pc:sldMk cId="3013494589" sldId="319"/>
            <ac:spMk id="11" creationId="{C5236FB4-B175-4E80-BF87-919BF6171CF3}"/>
          </ac:spMkLst>
        </pc:spChg>
        <pc:spChg chg="add del mod">
          <ac:chgData name="Guest User" userId="S::urn:spo:anon#7745ecf66a1addff6472ab9ec02ce6695f8123e3cb45a3fe4b672b062b5a9943::" providerId="AD" clId="Web-{2FEB6357-6CA3-BFCA-AD14-18DDEC69A950}" dt="2019-06-19T04:26:27.069" v="49"/>
          <ac:spMkLst>
            <pc:docMk/>
            <pc:sldMk cId="3013494589" sldId="319"/>
            <ac:spMk id="17" creationId="{58E7E8F1-9BED-4F5E-9041-7093926BFD15}"/>
          </ac:spMkLst>
        </pc:spChg>
        <pc:spChg chg="add mod">
          <ac:chgData name="Guest User" userId="S::urn:spo:anon#7745ecf66a1addff6472ab9ec02ce6695f8123e3cb45a3fe4b672b062b5a9943::" providerId="AD" clId="Web-{2FEB6357-6CA3-BFCA-AD14-18DDEC69A950}" dt="2019-06-19T04:26:57.522" v="54" actId="20577"/>
          <ac:spMkLst>
            <pc:docMk/>
            <pc:sldMk cId="3013494589" sldId="319"/>
            <ac:spMk id="21" creationId="{5552AD80-07BC-4498-AFF7-F455F2EC2534}"/>
          </ac:spMkLst>
        </pc:sp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4:34.127" v="36"/>
          <ac:graphicFrameMkLst>
            <pc:docMk/>
            <pc:sldMk cId="3013494589" sldId="319"/>
            <ac:graphicFrameMk id="12" creationId="{D643417E-3FC5-4F74-A0AB-2E6E65A10AF4}"/>
          </ac:graphicFrameMkLst>
        </pc:graphicFrameChg>
        <pc:graphicFrameChg chg="add del mod ord modGraphic">
          <ac:chgData name="Guest User" userId="S::urn:spo:anon#7745ecf66a1addff6472ab9ec02ce6695f8123e3cb45a3fe4b672b062b5a9943::" providerId="AD" clId="Web-{2FEB6357-6CA3-BFCA-AD14-18DDEC69A950}" dt="2019-06-19T04:26:19.257" v="48"/>
          <ac:graphicFrameMkLst>
            <pc:docMk/>
            <pc:sldMk cId="3013494589" sldId="319"/>
            <ac:graphicFrameMk id="14" creationId="{745E287D-CF96-48AF-A279-9F5B2E880B02}"/>
          </ac:graphicFrameMkLst>
        </pc:graphicFrameChg>
        <pc:picChg chg="add del mod ord">
          <ac:chgData name="Guest User" userId="S::urn:spo:anon#7745ecf66a1addff6472ab9ec02ce6695f8123e3cb45a3fe4b672b062b5a9943::" providerId="AD" clId="Web-{2FEB6357-6CA3-BFCA-AD14-18DDEC69A950}" dt="2019-06-19T04:23:40.079" v="28"/>
          <ac:picMkLst>
            <pc:docMk/>
            <pc:sldMk cId="3013494589" sldId="319"/>
            <ac:picMk id="4" creationId="{4F994BEF-F57B-4CAB-AA79-334C11E93025}"/>
          </ac:picMkLst>
        </pc:picChg>
        <pc:picChg chg="add del mod ord">
          <ac:chgData name="Guest User" userId="S::urn:spo:anon#7745ecf66a1addff6472ab9ec02ce6695f8123e3cb45a3fe4b672b062b5a9943::" providerId="AD" clId="Web-{2FEB6357-6CA3-BFCA-AD14-18DDEC69A950}" dt="2019-06-19T04:24:19.814" v="34"/>
          <ac:picMkLst>
            <pc:docMk/>
            <pc:sldMk cId="3013494589" sldId="319"/>
            <ac:picMk id="8" creationId="{C547B736-84F2-451B-AD71-B39789AB1DA4}"/>
          </ac:picMkLst>
        </pc:picChg>
        <pc:picChg chg="add mod ord">
          <ac:chgData name="Guest User" userId="S::urn:spo:anon#7745ecf66a1addff6472ab9ec02ce6695f8123e3cb45a3fe4b672b062b5a9943::" providerId="AD" clId="Web-{2FEB6357-6CA3-BFCA-AD14-18DDEC69A950}" dt="2019-06-19T04:26:38.507" v="52" actId="1076"/>
          <ac:picMkLst>
            <pc:docMk/>
            <pc:sldMk cId="3013494589" sldId="319"/>
            <ac:picMk id="18" creationId="{D030A37E-9C1F-4E75-9ECE-6411C99E5A0F}"/>
          </ac:picMkLst>
        </pc:picChg>
      </pc:sldChg>
    </pc:docChg>
  </pc:docChgLst>
  <pc:docChgLst>
    <pc:chgData name="Anton Kalcik" userId="2da22a33-fb39-430b-b264-5213e7c03a2d" providerId="ADAL" clId="{74644EFD-C0FD-44ED-962D-5CF4571A1EC9}"/>
    <pc:docChg chg="undo modSld sldOrd">
      <pc:chgData name="Anton Kalcik" userId="2da22a33-fb39-430b-b264-5213e7c03a2d" providerId="ADAL" clId="{74644EFD-C0FD-44ED-962D-5CF4571A1EC9}" dt="2019-06-19T06:27:13.202" v="130"/>
      <pc:docMkLst>
        <pc:docMk/>
      </pc:docMkLst>
      <pc:sldChg chg="modSp">
        <pc:chgData name="Anton Kalcik" userId="2da22a33-fb39-430b-b264-5213e7c03a2d" providerId="ADAL" clId="{74644EFD-C0FD-44ED-962D-5CF4571A1EC9}" dt="2019-06-18T21:12:41.039" v="129" actId="20577"/>
        <pc:sldMkLst>
          <pc:docMk/>
          <pc:sldMk cId="2436657735" sldId="311"/>
        </pc:sldMkLst>
        <pc:spChg chg="mod">
          <ac:chgData name="Anton Kalcik" userId="2da22a33-fb39-430b-b264-5213e7c03a2d" providerId="ADAL" clId="{74644EFD-C0FD-44ED-962D-5CF4571A1EC9}" dt="2019-06-18T21:12:41.039" v="129" actId="20577"/>
          <ac:spMkLst>
            <pc:docMk/>
            <pc:sldMk cId="2436657735" sldId="311"/>
            <ac:spMk id="3" creationId="{F6226924-C648-4835-9DB0-7C2A9AD42C94}"/>
          </ac:spMkLst>
        </pc:spChg>
      </pc:sldChg>
      <pc:sldChg chg="modSp ord modTransition">
        <pc:chgData name="Anton Kalcik" userId="2da22a33-fb39-430b-b264-5213e7c03a2d" providerId="ADAL" clId="{74644EFD-C0FD-44ED-962D-5CF4571A1EC9}" dt="2019-06-18T18:10:12.037" v="3"/>
        <pc:sldMkLst>
          <pc:docMk/>
          <pc:sldMk cId="1184984618" sldId="313"/>
        </pc:sldMkLst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4" creationId="{35AEC8C5-DDD4-4DD8-8CDF-5D5E86FCC4FE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6" creationId="{C104F682-F21D-4AF7-9280-6DD92411FABD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2" creationId="{9359B53C-5FCE-4F3D-9632-410A8686DB64}"/>
          </ac:spMkLst>
        </pc:spChg>
        <pc:spChg chg="mod">
          <ac:chgData name="Anton Kalcik" userId="2da22a33-fb39-430b-b264-5213e7c03a2d" providerId="ADAL" clId="{74644EFD-C0FD-44ED-962D-5CF4571A1EC9}" dt="2019-06-18T17:01:02.757" v="0" actId="1076"/>
          <ac:spMkLst>
            <pc:docMk/>
            <pc:sldMk cId="1184984618" sldId="313"/>
            <ac:spMk id="17" creationId="{0B4E8DB6-F680-4D44-B033-AFC82AAC2629}"/>
          </ac:spMkLst>
        </pc:sp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5" creationId="{A67642C9-25FE-4EDD-8135-E8854244A836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4" creationId="{D33C9AAF-2D66-4CB0-BD4D-0CF5FBE76AEA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5" creationId="{EBB82E8D-6662-4B01-BCAF-3CCE393BB901}"/>
          </ac:picMkLst>
        </pc:picChg>
        <pc:picChg chg="mod">
          <ac:chgData name="Anton Kalcik" userId="2da22a33-fb39-430b-b264-5213e7c03a2d" providerId="ADAL" clId="{74644EFD-C0FD-44ED-962D-5CF4571A1EC9}" dt="2019-06-18T17:01:02.757" v="0" actId="1076"/>
          <ac:picMkLst>
            <pc:docMk/>
            <pc:sldMk cId="1184984618" sldId="313"/>
            <ac:picMk id="16" creationId="{CBB0F800-48A2-4A8A-8865-D8AF35CE00F8}"/>
          </ac:picMkLst>
        </pc:pic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7" creationId="{47C58D17-8FD2-4590-8B98-B15A5431ED4C}"/>
          </ac:cxnSpMkLst>
        </pc:cxnChg>
        <pc:cxnChg chg="mod">
          <ac:chgData name="Anton Kalcik" userId="2da22a33-fb39-430b-b264-5213e7c03a2d" providerId="ADAL" clId="{74644EFD-C0FD-44ED-962D-5CF4571A1EC9}" dt="2019-06-18T17:01:02.757" v="0" actId="1076"/>
          <ac:cxnSpMkLst>
            <pc:docMk/>
            <pc:sldMk cId="1184984618" sldId="313"/>
            <ac:cxnSpMk id="8" creationId="{5354F70C-134D-4277-AACA-4BDE02327293}"/>
          </ac:cxnSpMkLst>
        </pc:cxnChg>
      </pc:sldChg>
      <pc:sldChg chg="ord">
        <pc:chgData name="Anton Kalcik" userId="2da22a33-fb39-430b-b264-5213e7c03a2d" providerId="ADAL" clId="{74644EFD-C0FD-44ED-962D-5CF4571A1EC9}" dt="2019-06-19T06:27:13.202" v="130"/>
        <pc:sldMkLst>
          <pc:docMk/>
          <pc:sldMk cId="1359770889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4CBC-36E0-4CC0-918D-767D7E309F2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C01FF-781E-4D25-A720-185C2D900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7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CC85-E661-4BE8-A908-139C7072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D42E4-2666-4B88-A8CF-1D55BD1E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E274-0FDA-4B44-AFD5-16CF999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AFF4-95A4-4B27-B4AD-C0AE22B9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149D-84DE-4EDD-99C4-974FBF5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62F-166B-457D-83A0-E7CFBCCB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EF0ED-F950-4704-AFD2-0ED22B4D2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B9F1-F3F1-479B-A4E3-B783F121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1D85-DA86-4DBB-80A2-23622C9D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1BF8A-A761-431A-B295-FCCC08B4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62D43-611D-4D90-AC77-0FDD8373B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27110-6FB0-474E-A59E-7462173D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040A-20C3-48BA-97AD-C31B092A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AD267-B9BD-479A-A886-CE137F2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8D41-8CCE-4D20-B310-A8C984F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6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E0AA-FAE9-4F2C-AB0B-89F23343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245-2291-4BE2-88F4-E6C3577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6445-FDA3-4D4A-82BC-2876C948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D52-2129-4EA2-A161-079E671C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F7A1-0B86-46DE-8832-5D459CB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0EB-11FE-4FB4-926A-82100E8D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E9B2A-B597-4F0D-8F4A-22B968C8C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6C4A-8FCF-4EFE-8D7F-47B8767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B530-3FFC-4CEA-85D9-FC533350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C726E-C407-44C7-8657-38E764A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4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A696-3F74-4EDC-9CB8-1ABB4B35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DD0-8580-4C69-B967-DCBD3C3A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C6990-4FE6-4ABB-93D7-E768FA6B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BF3A-2CA4-415F-8CED-B9D3D1BE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ECE75-8DA9-4D75-B4DB-706AF17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7B17-4A20-49CE-9B72-81C6B3E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69C4-3EBC-4540-BB83-1B00BB1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EE25-E270-4210-A3CF-7B354F0E0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C3C26-C179-46DA-B9E0-F9C98537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BB4E3-FC1C-4AAB-A8CF-7B7AA7BB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CE319-FA22-4B39-A589-75167EB72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BEB26-3827-4000-9FD5-7E82EC15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3B996-88FB-463D-A896-1522C5B7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E855D-2CD2-4BC1-B8C4-BBB2711F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FA6-CF80-410D-88B4-AD31BE2D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FDC74-0EC2-4511-9881-7C0ABEC7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9067-3426-4ECF-8A3F-7C0D493B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0FF98-7137-442C-9C5F-37901861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0496-6B57-4148-8B14-D67F8BC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F8E9F-5E83-4528-A5EA-6DD3E3314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BB1E-62B4-4E09-9068-22F851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F67E-C251-43E7-9390-B8F822F4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3DE2-7143-4295-992D-1361810A7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C1E92-240E-4A0A-9277-EBD9E4B2E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0F5B9-54DB-43CA-8A25-F7F889AB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F6E33-705C-4583-A4D9-97F3691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BCA28-3ED7-4B90-9B3A-475BDE7F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28C-9E5B-4855-85C2-C86E8426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94D51-4960-4FD2-82BA-5C44133FE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F7561-AFDA-4973-A7FC-E0E6297E6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927D-9AE6-4029-85D8-E87CA4E0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91F4-D55D-40E3-9142-F45960F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6AE58-DC9C-4950-B28C-900724B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C29-5862-42F4-951D-BB015B1A8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1AEDB-41DA-41D0-AD5C-EF6DFA8A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B2950-EAC9-4A97-92BA-91BA03C59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ECE3-2878-47BE-B879-BFDD2207B1DF}" type="datetimeFigureOut">
              <a:rPr lang="en-US" smtClean="0"/>
              <a:t>6/19/2019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B4D-19BF-4B34-82CF-56C6BB5A5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1646-285B-4FCB-8DAB-08DA763B8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67A-7BF1-4114-AA6E-522062BF6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works.com/radar/platforms/overambitious-api-gateway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kalcik.net/" TargetMode="External"/><Relationship Id="rId5" Type="http://schemas.openxmlformats.org/officeDocument/2006/relationships/hyperlink" Target="https://twitter.com/akalcik" TargetMode="External"/><Relationship Id="rId10" Type="http://schemas.openxmlformats.org/officeDocument/2006/relationships/image" Target="../media/image7.svg"/><Relationship Id="rId4" Type="http://schemas.openxmlformats.org/officeDocument/2006/relationships/hyperlink" Target="https://twitter.com/daniel_wagn3r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evolution-of-systems-integra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api-gateway-vs-service-mes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g/ko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radar/tools/kong-api-gatewa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A55-D15B-4FB8-9F99-02198615A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API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455FE-5BF8-4D31-8C77-1576F4363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Warum</a:t>
            </a:r>
            <a:r>
              <a:rPr lang="en-US" dirty="0">
                <a:ea typeface="+mn-lt"/>
                <a:cs typeface="+mn-lt"/>
              </a:rPr>
              <a:t>, Was, Wie?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77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602-A5E8-48C4-AD47-27756C6F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Limits of API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5FAB-E5EC-4788-9D6C-41105998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12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Avoid:</a:t>
            </a:r>
          </a:p>
          <a:p>
            <a:r>
              <a:rPr lang="en-US" dirty="0">
                <a:cs typeface="Calibri"/>
              </a:rPr>
              <a:t>Business Smart in Middle Ware</a:t>
            </a:r>
          </a:p>
          <a:p>
            <a:r>
              <a:rPr lang="en-US" dirty="0">
                <a:cs typeface="Calibri"/>
              </a:rPr>
              <a:t>Complex programming in unsuitable environments</a:t>
            </a:r>
          </a:p>
          <a:p>
            <a:r>
              <a:rPr lang="en-US" dirty="0">
                <a:cs typeface="Calibri"/>
              </a:rPr>
              <a:t>Designs which are difficult to test and deploy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1E8A417-E551-456F-AEE0-05D6DC994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30" y="1825648"/>
            <a:ext cx="3428035" cy="313918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E55A1FC0-8E30-4FAB-B566-BDFED0EBDD27}"/>
              </a:ext>
            </a:extLst>
          </p:cNvPr>
          <p:cNvSpPr txBox="1"/>
          <p:nvPr/>
        </p:nvSpPr>
        <p:spPr>
          <a:xfrm>
            <a:off x="43543" y="6438899"/>
            <a:ext cx="80681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Siehe: </a:t>
            </a:r>
            <a:r>
              <a:rPr lang="en-US" dirty="0">
                <a:ea typeface="+mn-lt"/>
                <a:cs typeface="+mn-lt"/>
                <a:hlinkClick r:id="rId3"/>
              </a:rPr>
              <a:t>https://www.thoughtworks.com/radar/platforms/overambitious-api-gateways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4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52E8-A395-4BE7-B093-8FE4BAFE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uns</a:t>
            </a:r>
            <a:endParaRPr lang="en-US" dirty="0"/>
          </a:p>
        </p:txBody>
      </p:sp>
      <p:pic>
        <p:nvPicPr>
          <p:cNvPr id="5" name="Picture 4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6AF84C0-4A2F-4998-968F-DC3BB672309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68" y="1651520"/>
            <a:ext cx="2548380" cy="25483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5434C-D0B6-47DA-806B-95D9FBFA0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61" y="1646941"/>
            <a:ext cx="2550216" cy="25502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4A36A-7B68-4FB3-BD38-0855063C1A8F}"/>
              </a:ext>
            </a:extLst>
          </p:cNvPr>
          <p:cNvSpPr txBox="1"/>
          <p:nvPr/>
        </p:nvSpPr>
        <p:spPr>
          <a:xfrm>
            <a:off x="2422227" y="4811535"/>
            <a:ext cx="2328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800" dirty="0"/>
              <a:t>Daniel Wagner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5E203-64DF-4C04-B174-11612E32E61D}"/>
              </a:ext>
            </a:extLst>
          </p:cNvPr>
          <p:cNvSpPr txBox="1"/>
          <p:nvPr/>
        </p:nvSpPr>
        <p:spPr>
          <a:xfrm>
            <a:off x="2968780" y="5417661"/>
            <a:ext cx="1730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>
                <a:hlinkClick r:id="rId4"/>
              </a:rPr>
              <a:t>daniel_wagn3r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5B25E-C1DB-41E7-A68D-F45368C91EA5}"/>
              </a:ext>
            </a:extLst>
          </p:cNvPr>
          <p:cNvSpPr txBox="1"/>
          <p:nvPr/>
        </p:nvSpPr>
        <p:spPr>
          <a:xfrm>
            <a:off x="7516838" y="4856974"/>
            <a:ext cx="1986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de-AT" dirty="0"/>
              <a:t>Anton Kalcik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4FED-4667-42C1-A5D6-8D618EA5F17A}"/>
              </a:ext>
            </a:extLst>
          </p:cNvPr>
          <p:cNvSpPr txBox="1"/>
          <p:nvPr/>
        </p:nvSpPr>
        <p:spPr>
          <a:xfrm>
            <a:off x="8576869" y="5417661"/>
            <a:ext cx="888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err="1">
                <a:hlinkClick r:id="rId5"/>
              </a:rPr>
              <a:t>akalcik</a:t>
            </a:r>
            <a:endParaRPr lang="en-US" sz="3200" dirty="0"/>
          </a:p>
        </p:txBody>
      </p:sp>
      <p:pic>
        <p:nvPicPr>
          <p:cNvPr id="1026" name="Picture 2" descr="https://kalcik.files.wordpress.com/2018/09/header-logo1.png?w=750">
            <a:extLst>
              <a:ext uri="{FF2B5EF4-FFF2-40B4-BE49-F238E27FC236}">
                <a16:creationId xmlns:a16="http://schemas.microsoft.com/office/drawing/2014/main" id="{890F6C51-FF0F-4061-8957-C484EF8C7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79" y="4301204"/>
            <a:ext cx="2641157" cy="66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verbund logo">
            <a:extLst>
              <a:ext uri="{FF2B5EF4-FFF2-40B4-BE49-F238E27FC236}">
                <a16:creationId xmlns:a16="http://schemas.microsoft.com/office/drawing/2014/main" id="{04C0DE8A-7A02-4D83-A839-DB703E3B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40" y="4356793"/>
            <a:ext cx="2136057" cy="43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90" y="5519396"/>
            <a:ext cx="241396" cy="1966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597E6-3C78-4013-B73E-9BE33B40CDA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074" y="5519395"/>
            <a:ext cx="241396" cy="1966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17533-5AE4-460F-AF67-3862F6DE16E3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0122" y="5812523"/>
            <a:ext cx="241396" cy="214574"/>
          </a:xfrm>
          <a:prstGeom prst="rect">
            <a:avLst/>
          </a:prstGeom>
        </p:spPr>
      </p:pic>
      <p:sp>
        <p:nvSpPr>
          <p:cNvPr id="14" name="TextBox 13">
            <a:hlinkClick r:id="rId11"/>
            <a:extLst>
              <a:ext uri="{FF2B5EF4-FFF2-40B4-BE49-F238E27FC236}">
                <a16:creationId xmlns:a16="http://schemas.microsoft.com/office/drawing/2014/main" id="{2EF2BF4C-DE9D-4FA7-8D24-83020A907B63}"/>
              </a:ext>
            </a:extLst>
          </p:cNvPr>
          <p:cNvSpPr txBox="1"/>
          <p:nvPr/>
        </p:nvSpPr>
        <p:spPr>
          <a:xfrm>
            <a:off x="8288072" y="5719450"/>
            <a:ext cx="1177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de-AT" dirty="0"/>
              <a:t>kalcik.net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0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97CC-F4D4-4A42-89D8-A575E82C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API What?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4672D-62E5-4AE9-8236-B4BF25202FFF}"/>
              </a:ext>
            </a:extLst>
          </p:cNvPr>
          <p:cNvSpPr txBox="1"/>
          <p:nvPr/>
        </p:nvSpPr>
        <p:spPr>
          <a:xfrm>
            <a:off x="4787900" y="1685471"/>
            <a:ext cx="615405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Fira Code"/>
              </a:rPr>
              <a:t>public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00FF"/>
                </a:solidFill>
                <a:latin typeface="Fira Code"/>
              </a:rPr>
              <a:t>interface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267F99"/>
                </a:solidFill>
                <a:latin typeface="Fira Code"/>
              </a:rPr>
              <a:t>Calculator</a:t>
            </a:r>
          </a:p>
          <a:p>
            <a:r>
              <a:rPr lang="en-US">
                <a:latin typeface="Fira Code"/>
              </a:rPr>
              <a:t>{</a:t>
            </a:r>
          </a:p>
          <a:p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Add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summand1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summand2</a:t>
            </a:r>
            <a:r>
              <a:rPr lang="en-US">
                <a:latin typeface="Fira Code"/>
              </a:rPr>
              <a:t>);</a:t>
            </a:r>
          </a:p>
          <a:p>
            <a:br>
              <a:rPr lang="en-US" dirty="0">
                <a:latin typeface="Fira Code"/>
              </a:rPr>
            </a:br>
            <a:r>
              <a:rPr lang="en-US">
                <a:solidFill>
                  <a:srgbClr val="0000FF"/>
                </a:solidFill>
                <a:latin typeface="Fira Code"/>
              </a:rPr>
              <a:t>  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795E26"/>
                </a:solidFill>
                <a:latin typeface="Fira Code"/>
              </a:rPr>
              <a:t>Sub</a:t>
            </a:r>
            <a:r>
              <a:rPr lang="en-US">
                <a:latin typeface="Fira Code"/>
              </a:rPr>
              <a:t>(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minuend</a:t>
            </a:r>
            <a:r>
              <a:rPr lang="en-US">
                <a:latin typeface="Fira Code"/>
              </a:rPr>
              <a:t>, </a:t>
            </a:r>
            <a:r>
              <a:rPr lang="en-US">
                <a:solidFill>
                  <a:srgbClr val="0000FF"/>
                </a:solidFill>
                <a:latin typeface="Fira Code"/>
              </a:rPr>
              <a:t>int</a:t>
            </a:r>
            <a:r>
              <a:rPr lang="en-US" dirty="0">
                <a:latin typeface="Fira Code"/>
              </a:rPr>
              <a:t> </a:t>
            </a:r>
            <a:r>
              <a:rPr lang="en-US">
                <a:solidFill>
                  <a:srgbClr val="001080"/>
                </a:solidFill>
                <a:latin typeface="Fira Code"/>
              </a:rPr>
              <a:t>subtrahend</a:t>
            </a:r>
            <a:r>
              <a:rPr lang="en-US" dirty="0">
                <a:latin typeface="Fira Code"/>
              </a:rPr>
              <a:t>);</a:t>
            </a:r>
          </a:p>
          <a:p>
            <a:r>
              <a:rPr lang="en-US">
                <a:latin typeface="Fira Code"/>
              </a:rPr>
              <a:t>}</a:t>
            </a:r>
          </a:p>
          <a:p>
            <a:endParaRPr lang="en-US">
              <a:latin typeface="Fira Code"/>
            </a:endParaRPr>
          </a:p>
          <a:p>
            <a:endParaRPr lang="en-US">
              <a:latin typeface="Fira Co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AAD51-16A6-4C4A-B8DA-3700F4264227}"/>
              </a:ext>
            </a:extLst>
          </p:cNvPr>
          <p:cNvSpPr txBox="1"/>
          <p:nvPr/>
        </p:nvSpPr>
        <p:spPr>
          <a:xfrm>
            <a:off x="841828" y="1685471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Interface inside a component</a:t>
            </a:r>
            <a:endParaRPr lang="en-US" sz="2800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E1F02-5E9A-4165-AC1B-BF3615E70BAC}"/>
              </a:ext>
            </a:extLst>
          </p:cNvPr>
          <p:cNvSpPr txBox="1"/>
          <p:nvPr/>
        </p:nvSpPr>
        <p:spPr>
          <a:xfrm>
            <a:off x="841827" y="3672113"/>
            <a:ext cx="361405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Interface provided by a component</a:t>
            </a:r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F731F9-9944-4909-842F-A59649C8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3668725"/>
            <a:ext cx="5528128" cy="28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2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6C4-619A-4D81-BCA0-64E74755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History by Example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59106F1-3E60-4E4C-96E0-0A4A3D3BC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366" y="1826169"/>
            <a:ext cx="5858019" cy="4022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60518B-4573-48BA-8E8B-1CC5387AC1BF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https://dzone.com/articles/the-evolution-of-systems-integration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DBFF6-BFE3-4650-AE9B-C64E53C1CEB2}"/>
              </a:ext>
            </a:extLst>
          </p:cNvPr>
          <p:cNvSpPr txBox="1"/>
          <p:nvPr/>
        </p:nvSpPr>
        <p:spPr>
          <a:xfrm>
            <a:off x="841828" y="1984828"/>
            <a:ext cx="361405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Pattern used by e.g.</a:t>
            </a:r>
            <a:endParaRPr lang="en-US" sz="2800"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RPC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CORBA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Java RMI</a:t>
            </a:r>
          </a:p>
        </p:txBody>
      </p:sp>
    </p:spTree>
    <p:extLst>
      <p:ext uri="{BB962C8B-B14F-4D97-AF65-F5344CB8AC3E}">
        <p14:creationId xmlns:p14="http://schemas.microsoft.com/office/powerpoint/2010/main" val="17042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A869-D6EE-4E94-B083-53C1C30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API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EC8C5-DDD4-4DD8-8CDF-5D5E86FCC4FE}"/>
              </a:ext>
            </a:extLst>
          </p:cNvPr>
          <p:cNvSpPr txBox="1"/>
          <p:nvPr/>
        </p:nvSpPr>
        <p:spPr>
          <a:xfrm>
            <a:off x="5021974" y="498721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API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642C9-25FE-4EDD-8135-E8854244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2209565"/>
            <a:ext cx="780290" cy="780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4F682-F21D-4AF7-9280-6DD92411FABD}"/>
              </a:ext>
            </a:extLst>
          </p:cNvPr>
          <p:cNvSpPr txBox="1"/>
          <p:nvPr/>
        </p:nvSpPr>
        <p:spPr>
          <a:xfrm>
            <a:off x="1452953" y="49872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C58D17-8FD2-4590-8B98-B15A5431ED4C}"/>
              </a:ext>
            </a:extLst>
          </p:cNvPr>
          <p:cNvCxnSpPr/>
          <p:nvPr/>
        </p:nvCxnSpPr>
        <p:spPr>
          <a:xfrm>
            <a:off x="3281559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F70C-134D-4277-AACA-4BDE02327293}"/>
              </a:ext>
            </a:extLst>
          </p:cNvPr>
          <p:cNvCxnSpPr/>
          <p:nvPr/>
        </p:nvCxnSpPr>
        <p:spPr>
          <a:xfrm>
            <a:off x="7935768" y="3402109"/>
            <a:ext cx="1620000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359B53C-5FCE-4F3D-9632-410A8686DB64}"/>
              </a:ext>
            </a:extLst>
          </p:cNvPr>
          <p:cNvSpPr txBox="1"/>
          <p:nvPr/>
        </p:nvSpPr>
        <p:spPr>
          <a:xfrm>
            <a:off x="9927735" y="3061367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Backend APIs</a:t>
            </a:r>
          </a:p>
        </p:txBody>
      </p:sp>
      <p:pic>
        <p:nvPicPr>
          <p:cNvPr id="14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D33C9AAF-2D66-4CB0-BD4D-0CF5FBE7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206" y="2341102"/>
            <a:ext cx="2108602" cy="21086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B82E8D-6662-4B01-BCAF-3CCE393B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71330" y="2854894"/>
            <a:ext cx="1094811" cy="109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B0F800-48A2-4A8A-8865-D8AF35CE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441" y="3899652"/>
            <a:ext cx="780290" cy="780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4E8DB6-F680-4D44-B033-AFC82AAC2629}"/>
              </a:ext>
            </a:extLst>
          </p:cNvPr>
          <p:cNvSpPr txBox="1"/>
          <p:nvPr/>
        </p:nvSpPr>
        <p:spPr>
          <a:xfrm>
            <a:off x="9835017" y="4722499"/>
            <a:ext cx="133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Third Party APIs</a:t>
            </a:r>
          </a:p>
        </p:txBody>
      </p:sp>
    </p:spTree>
    <p:extLst>
      <p:ext uri="{BB962C8B-B14F-4D97-AF65-F5344CB8AC3E}">
        <p14:creationId xmlns:p14="http://schemas.microsoft.com/office/powerpoint/2010/main" val="11849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CCC7-3AFD-4D34-A74C-1C7BD78D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Wann API Management</a:t>
            </a:r>
            <a:endParaRPr lang="en-US" dirty="0" err="1"/>
          </a:p>
        </p:txBody>
      </p:sp>
      <p:pic>
        <p:nvPicPr>
          <p:cNvPr id="18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30A37E-9C1F-4E75-9ECE-6411C99E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470" y="2236456"/>
            <a:ext cx="10823414" cy="2786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52AD80-07BC-4498-AFF7-F455F2EC2534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Quelle: </a:t>
            </a:r>
            <a:r>
              <a:rPr lang="en-US" dirty="0">
                <a:ea typeface="+mn-lt"/>
                <a:cs typeface="+mn-lt"/>
                <a:hlinkClick r:id="rId3"/>
              </a:rPr>
              <a:t>https://dzone.com/articles/api-gateway-vs-service-mesh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BBCE8-14AD-43BC-90E4-79FDE23D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Traditional vs. Managed APIs</a:t>
            </a:r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9B1B18-3758-4A88-B868-3168B65C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758" y="1296734"/>
            <a:ext cx="7623627" cy="505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5C279-8914-4DEC-B333-394607FA394D}"/>
              </a:ext>
            </a:extLst>
          </p:cNvPr>
          <p:cNvSpPr txBox="1"/>
          <p:nvPr/>
        </p:nvSpPr>
        <p:spPr>
          <a:xfrm>
            <a:off x="43543" y="6438899"/>
            <a:ext cx="3985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</a:t>
            </a:r>
            <a:r>
              <a:rPr lang="en-US" dirty="0"/>
              <a:t>: </a:t>
            </a:r>
            <a:r>
              <a:rPr lang="en-US" dirty="0">
                <a:ea typeface="+mn-lt"/>
                <a:cs typeface="+mn-lt"/>
                <a:hlinkClick r:id="rId3"/>
              </a:rPr>
              <a:t>https://github.com/kong/kong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2831-7D34-40E6-B263-4279128B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</a:t>
            </a:r>
            <a:r>
              <a:rPr lang="de-AT" dirty="0" err="1"/>
              <a:t>Api</a:t>
            </a:r>
            <a:r>
              <a:rPr lang="de-AT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6924-C648-4835-9DB0-7C2A9AD42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 </a:t>
            </a:r>
            <a:r>
              <a:rPr lang="de-AT" dirty="0" err="1"/>
              <a:t>monetarisieren</a:t>
            </a:r>
            <a:endParaRPr lang="de-AT" dirty="0"/>
          </a:p>
          <a:p>
            <a:r>
              <a:rPr lang="de-AT" dirty="0"/>
              <a:t>Trends erkennen</a:t>
            </a:r>
          </a:p>
          <a:p>
            <a:r>
              <a:rPr lang="de-AT" dirty="0"/>
              <a:t>Third </a:t>
            </a:r>
            <a:r>
              <a:rPr lang="de-AT" dirty="0" err="1"/>
              <a:t>party</a:t>
            </a:r>
            <a:r>
              <a:rPr lang="de-AT" dirty="0"/>
              <a:t> Engagement</a:t>
            </a:r>
          </a:p>
          <a:p>
            <a:r>
              <a:rPr lang="de-AT"/>
              <a:t>Legacy modernisieren</a:t>
            </a:r>
          </a:p>
          <a:p>
            <a:r>
              <a:rPr lang="de-AT" dirty="0"/>
              <a:t>Zerlegung von Monolithen</a:t>
            </a:r>
          </a:p>
          <a:p>
            <a:r>
              <a:rPr lang="de-AT"/>
              <a:t>Sicherheit gewährleisten</a:t>
            </a:r>
          </a:p>
          <a:p>
            <a:r>
              <a:rPr lang="de-AT"/>
              <a:t>Eingrenzen und Erweitern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3665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081-9FEC-463D-84E6-F7C0B532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 Kong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97DF-ACDB-4040-840E-7F21692C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open source API gateway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 fact it's fremium</a:t>
            </a:r>
          </a:p>
          <a:p>
            <a:r>
              <a:rPr lang="en-US">
                <a:cs typeface="Calibri"/>
              </a:rPr>
              <a:t>smaller feature set</a:t>
            </a:r>
          </a:p>
          <a:p>
            <a:r>
              <a:rPr lang="en-US">
                <a:cs typeface="Calibri"/>
              </a:rPr>
              <a:t>essentials are there</a:t>
            </a:r>
          </a:p>
          <a:p>
            <a:pPr lvl="1"/>
            <a:r>
              <a:rPr lang="en-US">
                <a:cs typeface="Calibri"/>
              </a:rPr>
              <a:t>traffic control</a:t>
            </a:r>
          </a:p>
          <a:p>
            <a:pPr lvl="1"/>
            <a:r>
              <a:rPr lang="en-US">
                <a:cs typeface="Calibri"/>
              </a:rPr>
              <a:t>security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logging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monitoring</a:t>
            </a:r>
          </a:p>
          <a:p>
            <a:pPr lvl="1"/>
            <a:r>
              <a:rPr lang="en-US">
                <a:cs typeface="Calibri"/>
              </a:rPr>
              <a:t>...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41B90-A56A-4A0E-B7BF-4283E3AF3FA0}"/>
              </a:ext>
            </a:extLst>
          </p:cNvPr>
          <p:cNvSpPr txBox="1"/>
          <p:nvPr/>
        </p:nvSpPr>
        <p:spPr>
          <a:xfrm>
            <a:off x="43543" y="6438899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Quelle: </a:t>
            </a:r>
            <a:r>
              <a:rPr lang="en-US" dirty="0">
                <a:ea typeface="+mn-lt"/>
                <a:cs typeface="+mn-lt"/>
                <a:hlinkClick r:id="rId2"/>
              </a:rPr>
              <a:t>https://www.thoughtworks.com/radar/tools/kong-api-gateway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147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Fira Code</vt:lpstr>
      <vt:lpstr>Office Theme</vt:lpstr>
      <vt:lpstr>API Management</vt:lpstr>
      <vt:lpstr>Über uns</vt:lpstr>
      <vt:lpstr>API What?</vt:lpstr>
      <vt:lpstr>History by Example</vt:lpstr>
      <vt:lpstr>Wie funktioniert API Management</vt:lpstr>
      <vt:lpstr>Wann API Management</vt:lpstr>
      <vt:lpstr>Traditional vs. Managed APIs</vt:lpstr>
      <vt:lpstr>Warum Api Management</vt:lpstr>
      <vt:lpstr>Example Kong</vt:lpstr>
      <vt:lpstr>Limits of API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OpenID Connect/OAuth</dc:title>
  <dc:creator>Anton Kalcik</dc:creator>
  <cp:lastModifiedBy>Anton Kalcik</cp:lastModifiedBy>
  <cp:revision>408</cp:revision>
  <dcterms:created xsi:type="dcterms:W3CDTF">2018-11-11T10:28:14Z</dcterms:created>
  <dcterms:modified xsi:type="dcterms:W3CDTF">2019-06-19T06:27:22Z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anton.kalcik@avanade.com</vt:lpwstr>
  </property>
  <property fmtid="{D5CDD505-2E9C-101B-9397-08002B2CF9AE}" pid="5" name="MSIP_Label_236020b0-6d69-48c1-9bb5-c586c1062b70_SetDate">
    <vt:lpwstr>2019-04-08T06:52:13.7430352Z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anton.kalcik@avanade.com</vt:lpwstr>
  </property>
  <property fmtid="{D5CDD505-2E9C-101B-9397-08002B2CF9AE}" pid="12" name="MSIP_Label_5fae8262-b78e-4366-8929-a5d6aac95320_SetDate">
    <vt:lpwstr>2019-04-08T06:52:13.7430352Z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