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16" r:id="rId3"/>
    <p:sldId id="326" r:id="rId4"/>
    <p:sldId id="315" r:id="rId5"/>
    <p:sldId id="324" r:id="rId6"/>
    <p:sldId id="313" r:id="rId7"/>
    <p:sldId id="319" r:id="rId8"/>
    <p:sldId id="345" r:id="rId9"/>
    <p:sldId id="314" r:id="rId10"/>
    <p:sldId id="318" r:id="rId11"/>
    <p:sldId id="311" r:id="rId12"/>
    <p:sldId id="317" r:id="rId13"/>
    <p:sldId id="338" r:id="rId14"/>
    <p:sldId id="339" r:id="rId15"/>
    <p:sldId id="336" r:id="rId16"/>
    <p:sldId id="337" r:id="rId17"/>
    <p:sldId id="346" r:id="rId18"/>
    <p:sldId id="344" r:id="rId19"/>
    <p:sldId id="340" r:id="rId20"/>
    <p:sldId id="327" r:id="rId21"/>
    <p:sldId id="328" r:id="rId22"/>
    <p:sldId id="333" r:id="rId23"/>
    <p:sldId id="329" r:id="rId24"/>
    <p:sldId id="347" r:id="rId25"/>
    <p:sldId id="348" r:id="rId26"/>
    <p:sldId id="349" r:id="rId27"/>
    <p:sldId id="350" r:id="rId28"/>
    <p:sldId id="331" r:id="rId29"/>
    <p:sldId id="332" r:id="rId30"/>
    <p:sldId id="330" r:id="rId31"/>
    <p:sldId id="342" r:id="rId32"/>
    <p:sldId id="343" r:id="rId33"/>
    <p:sldId id="335" r:id="rId34"/>
    <p:sldId id="321" r:id="rId35"/>
    <p:sldId id="34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B6357-6CA3-BFCA-AD14-18DDEC69A950}" v="1" dt="2019-06-19T04:30:30.321"/>
    <p1510:client id="{74644EFD-C0FD-44ED-962D-5CF4571A1EC9}" v="131" dt="2019-06-19T06:27:13.204"/>
    <p1510:client id="{87D884D8-F19F-4267-BC00-AA9F81D2836D}" v="667" dt="2019-06-18T22:42:51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5904" autoAdjust="0"/>
  </p:normalViewPr>
  <p:slideViewPr>
    <p:cSldViewPr snapToGrid="0">
      <p:cViewPr varScale="1">
        <p:scale>
          <a:sx n="110" d="100"/>
          <a:sy n="110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745ecf66a1addff6472ab9ec02ce6695f8123e3cb45a3fe4b672b062b5a9943::" providerId="AD" clId="Web-{87D884D8-F19F-4267-BC00-AA9F81D2836D}"/>
    <pc:docChg chg="addSld modSld sldOrd">
      <pc:chgData name="Guest User" userId="S::urn:spo:anon#7745ecf66a1addff6472ab9ec02ce6695f8123e3cb45a3fe4b672b062b5a9943::" providerId="AD" clId="Web-{87D884D8-F19F-4267-BC00-AA9F81D2836D}" dt="2019-06-18T22:42:54.562" v="1152" actId="20577"/>
      <pc:docMkLst>
        <pc:docMk/>
      </pc:docMkLst>
      <pc:sldChg chg="addSp modSp">
        <pc:chgData name="Guest User" userId="S::urn:spo:anon#7745ecf66a1addff6472ab9ec02ce6695f8123e3cb45a3fe4b672b062b5a9943::" providerId="AD" clId="Web-{87D884D8-F19F-4267-BC00-AA9F81D2836D}" dt="2019-06-18T18:51:46.467" v="404" actId="14100"/>
        <pc:sldMkLst>
          <pc:docMk/>
          <pc:sldMk cId="2436657735" sldId="311"/>
        </pc:sldMkLst>
        <pc:spChg chg="add mod">
          <ac:chgData name="Guest User" userId="S::urn:spo:anon#7745ecf66a1addff6472ab9ec02ce6695f8123e3cb45a3fe4b672b062b5a9943::" providerId="AD" clId="Web-{87D884D8-F19F-4267-BC00-AA9F81D2836D}" dt="2019-06-18T18:51:46.467" v="404" actId="14100"/>
          <ac:spMkLst>
            <pc:docMk/>
            <pc:sldMk cId="2436657735" sldId="311"/>
            <ac:spMk id="5" creationId="{E5B32264-97E7-4692-BAC5-1174387C3639}"/>
          </ac:spMkLst>
        </pc:spChg>
      </pc:sldChg>
      <pc:sldChg chg="addSp modSp new ord">
        <pc:chgData name="Guest User" userId="S::urn:spo:anon#7745ecf66a1addff6472ab9ec02ce6695f8123e3cb45a3fe4b672b062b5a9943::" providerId="AD" clId="Web-{87D884D8-F19F-4267-BC00-AA9F81D2836D}" dt="2019-06-18T17:02:06.346" v="68"/>
        <pc:sldMkLst>
          <pc:docMk/>
          <pc:sldMk cId="594093502" sldId="314"/>
        </pc:sldMkLst>
        <pc:spChg chg="mod">
          <ac:chgData name="Guest User" userId="S::urn:spo:anon#7745ecf66a1addff6472ab9ec02ce6695f8123e3cb45a3fe4b672b062b5a9943::" providerId="AD" clId="Web-{87D884D8-F19F-4267-BC00-AA9F81D2836D}" dt="2019-06-18T16:58:13.314" v="39" actId="20577"/>
          <ac:spMkLst>
            <pc:docMk/>
            <pc:sldMk cId="594093502" sldId="314"/>
            <ac:spMk id="2" creationId="{C88BBCE8-14AD-43BC-90E4-79FDE23DDB1C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01:18.815" v="65" actId="14100"/>
          <ac:spMkLst>
            <pc:docMk/>
            <pc:sldMk cId="594093502" sldId="314"/>
            <ac:spMk id="5" creationId="{C655C279-8914-4DEC-B333-394607FA394D}"/>
          </ac:spMkLst>
        </pc:spChg>
        <pc:picChg chg="add mod">
          <ac:chgData name="Guest User" userId="S::urn:spo:anon#7745ecf66a1addff6472ab9ec02ce6695f8123e3cb45a3fe4b672b062b5a9943::" providerId="AD" clId="Web-{87D884D8-F19F-4267-BC00-AA9F81D2836D}" dt="2019-06-18T17:01:54.361" v="67" actId="1076"/>
          <ac:picMkLst>
            <pc:docMk/>
            <pc:sldMk cId="594093502" sldId="314"/>
            <ac:picMk id="3" creationId="{319B1B18-3758-4A88-B868-3168B65C5646}"/>
          </ac:picMkLst>
        </pc:picChg>
      </pc:sldChg>
      <pc:sldChg chg="addSp modSp new ord">
        <pc:chgData name="Guest User" userId="S::urn:spo:anon#7745ecf66a1addff6472ab9ec02ce6695f8123e3cb45a3fe4b672b062b5a9943::" providerId="AD" clId="Web-{87D884D8-F19F-4267-BC00-AA9F81D2836D}" dt="2019-06-18T17:24:25.673" v="223" actId="20577"/>
        <pc:sldMkLst>
          <pc:docMk/>
          <pc:sldMk cId="1704287799" sldId="315"/>
        </pc:sldMkLst>
        <pc:spChg chg="mod">
          <ac:chgData name="Guest User" userId="S::urn:spo:anon#7745ecf66a1addff6472ab9ec02ce6695f8123e3cb45a3fe4b672b062b5a9943::" providerId="AD" clId="Web-{87D884D8-F19F-4267-BC00-AA9F81D2836D}" dt="2019-06-18T17:21:30.706" v="110" actId="20577"/>
          <ac:spMkLst>
            <pc:docMk/>
            <pc:sldMk cId="1704287799" sldId="315"/>
            <ac:spMk id="2" creationId="{024676C4-619A-4D81-BCA0-64E74755F1F8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22:46.111" v="125" actId="14100"/>
          <ac:spMkLst>
            <pc:docMk/>
            <pc:sldMk cId="1704287799" sldId="315"/>
            <ac:spMk id="6" creationId="{4E60518B-4573-48BA-8E8B-1CC5387AC1BF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24:25.673" v="223" actId="20577"/>
          <ac:spMkLst>
            <pc:docMk/>
            <pc:sldMk cId="1704287799" sldId="315"/>
            <ac:spMk id="7" creationId="{DADDBFF6-BFE3-4650-AE9B-C64E53C1CEB2}"/>
          </ac:spMkLst>
        </pc:spChg>
        <pc:picChg chg="add mod">
          <ac:chgData name="Guest User" userId="S::urn:spo:anon#7745ecf66a1addff6472ab9ec02ce6695f8123e3cb45a3fe4b672b062b5a9943::" providerId="AD" clId="Web-{87D884D8-F19F-4267-BC00-AA9F81D2836D}" dt="2019-06-18T17:22:53.252" v="126" actId="1076"/>
          <ac:picMkLst>
            <pc:docMk/>
            <pc:sldMk cId="1704287799" sldId="315"/>
            <ac:picMk id="3" creationId="{459106F1-3E60-4E4C-96E0-0A4A3D3BC141}"/>
          </ac:picMkLst>
        </pc:picChg>
      </pc:sldChg>
      <pc:sldChg chg="addSp delSp modSp new ord">
        <pc:chgData name="Guest User" userId="S::urn:spo:anon#7745ecf66a1addff6472ab9ec02ce6695f8123e3cb45a3fe4b672b062b5a9943::" providerId="AD" clId="Web-{87D884D8-F19F-4267-BC00-AA9F81D2836D}" dt="2019-06-18T18:05:29.450" v="367"/>
        <pc:sldMkLst>
          <pc:docMk/>
          <pc:sldMk cId="2111328435" sldId="316"/>
        </pc:sldMkLst>
        <pc:spChg chg="mod">
          <ac:chgData name="Guest User" userId="S::urn:spo:anon#7745ecf66a1addff6472ab9ec02ce6695f8123e3cb45a3fe4b672b062b5a9943::" providerId="AD" clId="Web-{87D884D8-F19F-4267-BC00-AA9F81D2836D}" dt="2019-06-18T17:24:47.422" v="235" actId="20577"/>
          <ac:spMkLst>
            <pc:docMk/>
            <pc:sldMk cId="2111328435" sldId="316"/>
            <ac:spMk id="2" creationId="{496997CC-F4D4-4A42-89D8-A575E82CA66B}"/>
          </ac:spMkLst>
        </pc:spChg>
        <pc:spChg chg="del">
          <ac:chgData name="Guest User" userId="S::urn:spo:anon#7745ecf66a1addff6472ab9ec02ce6695f8123e3cb45a3fe4b672b062b5a9943::" providerId="AD" clId="Web-{87D884D8-F19F-4267-BC00-AA9F81D2836D}" dt="2019-06-18T17:44:39.014" v="238"/>
          <ac:spMkLst>
            <pc:docMk/>
            <pc:sldMk cId="2111328435" sldId="316"/>
            <ac:spMk id="3" creationId="{2B7B0C75-214F-4509-A899-D593A571FCB3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5:37.063" v="297" actId="1076"/>
          <ac:spMkLst>
            <pc:docMk/>
            <pc:sldMk cId="2111328435" sldId="316"/>
            <ac:spMk id="4" creationId="{7E64672D-62E5-4AE9-8236-B4BF25202FFF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5:44.860" v="306" actId="20577"/>
          <ac:spMkLst>
            <pc:docMk/>
            <pc:sldMk cId="2111328435" sldId="316"/>
            <ac:spMk id="6" creationId="{820AAD51-16A6-4C4A-B8DA-3700F4264227}"/>
          </ac:spMkLst>
        </pc:spChg>
        <pc:spChg chg="add del">
          <ac:chgData name="Guest User" userId="S::urn:spo:anon#7745ecf66a1addff6472ab9ec02ce6695f8123e3cb45a3fe4b672b062b5a9943::" providerId="AD" clId="Web-{87D884D8-F19F-4267-BC00-AA9F81D2836D}" dt="2019-06-18T17:46:02.313" v="310"/>
          <ac:spMkLst>
            <pc:docMk/>
            <pc:sldMk cId="2111328435" sldId="316"/>
            <ac:spMk id="8" creationId="{E54166F8-AA99-4B4C-8218-3DA4466AF51D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6:28.173" v="341" actId="20577"/>
          <ac:spMkLst>
            <pc:docMk/>
            <pc:sldMk cId="2111328435" sldId="316"/>
            <ac:spMk id="9" creationId="{19BE1F02-5E9A-4165-AC1B-BF3615E70BAC}"/>
          </ac:spMkLst>
        </pc:spChg>
        <pc:picChg chg="add del mod">
          <ac:chgData name="Guest User" userId="S::urn:spo:anon#7745ecf66a1addff6472ab9ec02ce6695f8123e3cb45a3fe4b672b062b5a9943::" providerId="AD" clId="Web-{87D884D8-F19F-4267-BC00-AA9F81D2836D}" dt="2019-06-18T17:47:26.222" v="345"/>
          <ac:picMkLst>
            <pc:docMk/>
            <pc:sldMk cId="2111328435" sldId="316"/>
            <ac:picMk id="10" creationId="{193A2C24-2093-445B-BD9E-8A23314A150A}"/>
          </ac:picMkLst>
        </pc:picChg>
        <pc:picChg chg="add mod">
          <ac:chgData name="Guest User" userId="S::urn:spo:anon#7745ecf66a1addff6472ab9ec02ce6695f8123e3cb45a3fe4b672b062b5a9943::" providerId="AD" clId="Web-{87D884D8-F19F-4267-BC00-AA9F81D2836D}" dt="2019-06-18T17:48:20.130" v="348" actId="14100"/>
          <ac:picMkLst>
            <pc:docMk/>
            <pc:sldMk cId="2111328435" sldId="316"/>
            <ac:picMk id="12" creationId="{31F731F9-9944-4909-842F-A59649C80FB2}"/>
          </ac:picMkLst>
        </pc:picChg>
      </pc:sldChg>
      <pc:sldChg chg="addSp modSp new">
        <pc:chgData name="Guest User" userId="S::urn:spo:anon#7745ecf66a1addff6472ab9ec02ce6695f8123e3cb45a3fe4b672b062b5a9943::" providerId="AD" clId="Web-{87D884D8-F19F-4267-BC00-AA9F81D2836D}" dt="2019-06-18T22:42:51.624" v="1149" actId="20577"/>
        <pc:sldMkLst>
          <pc:docMk/>
          <pc:sldMk cId="1359770889" sldId="317"/>
        </pc:sldMkLst>
        <pc:spChg chg="mod">
          <ac:chgData name="Guest User" userId="S::urn:spo:anon#7745ecf66a1addff6472ab9ec02ce6695f8123e3cb45a3fe4b672b062b5a9943::" providerId="AD" clId="Web-{87D884D8-F19F-4267-BC00-AA9F81D2836D}" dt="2019-06-18T17:49:28.351" v="364" actId="20577"/>
          <ac:spMkLst>
            <pc:docMk/>
            <pc:sldMk cId="1359770889" sldId="317"/>
            <ac:spMk id="2" creationId="{63621081-9FEC-463D-84E6-F7C0B532B576}"/>
          </ac:spMkLst>
        </pc:spChg>
        <pc:spChg chg="mod">
          <ac:chgData name="Guest User" userId="S::urn:spo:anon#7745ecf66a1addff6472ab9ec02ce6695f8123e3cb45a3fe4b672b062b5a9943::" providerId="AD" clId="Web-{87D884D8-F19F-4267-BC00-AA9F81D2836D}" dt="2019-06-18T22:42:51.624" v="1149" actId="20577"/>
          <ac:spMkLst>
            <pc:docMk/>
            <pc:sldMk cId="1359770889" sldId="317"/>
            <ac:spMk id="3" creationId="{95F297DF-ACDB-4040-840E-7F21692C6052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22:40:38.155" v="897" actId="20577"/>
          <ac:spMkLst>
            <pc:docMk/>
            <pc:sldMk cId="1359770889" sldId="317"/>
            <ac:spMk id="5" creationId="{7F441B90-A56A-4A0E-B7BF-4283E3AF3FA0}"/>
          </ac:spMkLst>
        </pc:spChg>
      </pc:sldChg>
      <pc:sldChg chg="modSp new">
        <pc:chgData name="Guest User" userId="S::urn:spo:anon#7745ecf66a1addff6472ab9ec02ce6695f8123e3cb45a3fe4b672b062b5a9943::" providerId="AD" clId="Web-{87D884D8-F19F-4267-BC00-AA9F81D2836D}" dt="2019-06-18T22:39:30.572" v="886" actId="20577"/>
        <pc:sldMkLst>
          <pc:docMk/>
          <pc:sldMk cId="3703846539" sldId="318"/>
        </pc:sldMkLst>
        <pc:spChg chg="mod">
          <ac:chgData name="Guest User" userId="S::urn:spo:anon#7745ecf66a1addff6472ab9ec02ce6695f8123e3cb45a3fe4b672b062b5a9943::" providerId="AD" clId="Web-{87D884D8-F19F-4267-BC00-AA9F81D2836D}" dt="2019-06-18T22:39:30.572" v="886" actId="20577"/>
          <ac:spMkLst>
            <pc:docMk/>
            <pc:sldMk cId="3703846539" sldId="318"/>
            <ac:spMk id="2" creationId="{78CA0602-A5E8-48C4-AD47-27756C6FE72B}"/>
          </ac:spMkLst>
        </pc:spChg>
        <pc:spChg chg="mod">
          <ac:chgData name="Guest User" userId="S::urn:spo:anon#7745ecf66a1addff6472ab9ec02ce6695f8123e3cb45a3fe4b672b062b5a9943::" providerId="AD" clId="Web-{87D884D8-F19F-4267-BC00-AA9F81D2836D}" dt="2019-06-18T22:39:23.447" v="879" actId="20577"/>
          <ac:spMkLst>
            <pc:docMk/>
            <pc:sldMk cId="3703846539" sldId="318"/>
            <ac:spMk id="3" creationId="{2C4F5FAB-E5EC-4788-9D6C-411059988A66}"/>
          </ac:spMkLst>
        </pc:spChg>
      </pc:sldChg>
    </pc:docChg>
  </pc:docChgLst>
  <pc:docChgLst>
    <pc:chgData name="Anton Kalcik" userId="2da22a33-fb39-430b-b264-5213e7c03a2d" providerId="ADAL" clId="{74644EFD-C0FD-44ED-962D-5CF4571A1EC9}"/>
    <pc:docChg chg="undo modSld sldOrd">
      <pc:chgData name="Anton Kalcik" userId="2da22a33-fb39-430b-b264-5213e7c03a2d" providerId="ADAL" clId="{74644EFD-C0FD-44ED-962D-5CF4571A1EC9}" dt="2019-06-19T06:27:13.202" v="130"/>
      <pc:docMkLst>
        <pc:docMk/>
      </pc:docMkLst>
      <pc:sldChg chg="modSp">
        <pc:chgData name="Anton Kalcik" userId="2da22a33-fb39-430b-b264-5213e7c03a2d" providerId="ADAL" clId="{74644EFD-C0FD-44ED-962D-5CF4571A1EC9}" dt="2019-06-18T21:12:41.039" v="129" actId="20577"/>
        <pc:sldMkLst>
          <pc:docMk/>
          <pc:sldMk cId="2436657735" sldId="311"/>
        </pc:sldMkLst>
        <pc:spChg chg="mod">
          <ac:chgData name="Anton Kalcik" userId="2da22a33-fb39-430b-b264-5213e7c03a2d" providerId="ADAL" clId="{74644EFD-C0FD-44ED-962D-5CF4571A1EC9}" dt="2019-06-18T21:12:41.039" v="129" actId="20577"/>
          <ac:spMkLst>
            <pc:docMk/>
            <pc:sldMk cId="2436657735" sldId="311"/>
            <ac:spMk id="3" creationId="{F6226924-C648-4835-9DB0-7C2A9AD42C94}"/>
          </ac:spMkLst>
        </pc:spChg>
      </pc:sldChg>
      <pc:sldChg chg="modSp ord modTransition">
        <pc:chgData name="Anton Kalcik" userId="2da22a33-fb39-430b-b264-5213e7c03a2d" providerId="ADAL" clId="{74644EFD-C0FD-44ED-962D-5CF4571A1EC9}" dt="2019-06-18T18:10:12.037" v="3"/>
        <pc:sldMkLst>
          <pc:docMk/>
          <pc:sldMk cId="1184984618" sldId="313"/>
        </pc:sldMkLst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4" creationId="{35AEC8C5-DDD4-4DD8-8CDF-5D5E86FCC4FE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6" creationId="{C104F682-F21D-4AF7-9280-6DD92411FABD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12" creationId="{9359B53C-5FCE-4F3D-9632-410A8686DB64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17" creationId="{0B4E8DB6-F680-4D44-B033-AFC82AAC2629}"/>
          </ac:spMkLst>
        </pc:sp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5" creationId="{A67642C9-25FE-4EDD-8135-E8854244A836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4" creationId="{D33C9AAF-2D66-4CB0-BD4D-0CF5FBE76AEA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5" creationId="{EBB82E8D-6662-4B01-BCAF-3CCE393BB901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6" creationId="{CBB0F800-48A2-4A8A-8865-D8AF35CE00F8}"/>
          </ac:picMkLst>
        </pc:picChg>
        <pc:cxnChg chg="mod">
          <ac:chgData name="Anton Kalcik" userId="2da22a33-fb39-430b-b264-5213e7c03a2d" providerId="ADAL" clId="{74644EFD-C0FD-44ED-962D-5CF4571A1EC9}" dt="2019-06-18T17:01:02.757" v="0" actId="1076"/>
          <ac:cxnSpMkLst>
            <pc:docMk/>
            <pc:sldMk cId="1184984618" sldId="313"/>
            <ac:cxnSpMk id="7" creationId="{47C58D17-8FD2-4590-8B98-B15A5431ED4C}"/>
          </ac:cxnSpMkLst>
        </pc:cxnChg>
        <pc:cxnChg chg="mod">
          <ac:chgData name="Anton Kalcik" userId="2da22a33-fb39-430b-b264-5213e7c03a2d" providerId="ADAL" clId="{74644EFD-C0FD-44ED-962D-5CF4571A1EC9}" dt="2019-06-18T17:01:02.757" v="0" actId="1076"/>
          <ac:cxnSpMkLst>
            <pc:docMk/>
            <pc:sldMk cId="1184984618" sldId="313"/>
            <ac:cxnSpMk id="8" creationId="{5354F70C-134D-4277-AACA-4BDE02327293}"/>
          </ac:cxnSpMkLst>
        </pc:cxnChg>
      </pc:sldChg>
      <pc:sldChg chg="ord">
        <pc:chgData name="Anton Kalcik" userId="2da22a33-fb39-430b-b264-5213e7c03a2d" providerId="ADAL" clId="{74644EFD-C0FD-44ED-962D-5CF4571A1EC9}" dt="2019-06-19T06:27:13.202" v="130"/>
        <pc:sldMkLst>
          <pc:docMk/>
          <pc:sldMk cId="1359770889" sldId="317"/>
        </pc:sldMkLst>
      </pc:sldChg>
    </pc:docChg>
  </pc:docChgLst>
  <pc:docChgLst>
    <pc:chgData name="Guest User" userId="S::urn:spo:anon#7745ecf66a1addff6472ab9ec02ce6695f8123e3cb45a3fe4b672b062b5a9943::" providerId="AD" clId="Web-{2FEB6357-6CA3-BFCA-AD14-18DDEC69A950}"/>
    <pc:docChg chg="addSld delSld modSld">
      <pc:chgData name="Guest User" userId="S::urn:spo:anon#7745ecf66a1addff6472ab9ec02ce6695f8123e3cb45a3fe4b672b062b5a9943::" providerId="AD" clId="Web-{2FEB6357-6CA3-BFCA-AD14-18DDEC69A950}" dt="2019-06-19T04:35:43.026" v="81" actId="20577"/>
      <pc:docMkLst>
        <pc:docMk/>
      </pc:docMkLst>
      <pc:sldChg chg="modSp">
        <pc:chgData name="Guest User" userId="S::urn:spo:anon#7745ecf66a1addff6472ab9ec02ce6695f8123e3cb45a3fe4b672b062b5a9943::" providerId="AD" clId="Web-{2FEB6357-6CA3-BFCA-AD14-18DDEC69A950}" dt="2019-06-19T04:35:43.026" v="80" actId="20577"/>
        <pc:sldMkLst>
          <pc:docMk/>
          <pc:sldMk cId="3650977651" sldId="256"/>
        </pc:sldMkLst>
        <pc:spChg chg="mod">
          <ac:chgData name="Guest User" userId="S::urn:spo:anon#7745ecf66a1addff6472ab9ec02ce6695f8123e3cb45a3fe4b672b062b5a9943::" providerId="AD" clId="Web-{2FEB6357-6CA3-BFCA-AD14-18DDEC69A950}" dt="2019-06-19T04:35:43.026" v="80" actId="20577"/>
          <ac:spMkLst>
            <pc:docMk/>
            <pc:sldMk cId="3650977651" sldId="256"/>
            <ac:spMk id="3" creationId="{964455FE-5BF8-4D31-8C77-1576F4363ACF}"/>
          </ac:spMkLst>
        </pc:spChg>
      </pc:sldChg>
      <pc:sldChg chg="delSp">
        <pc:chgData name="Guest User" userId="S::urn:spo:anon#7745ecf66a1addff6472ab9ec02ce6695f8123e3cb45a3fe4b672b062b5a9943::" providerId="AD" clId="Web-{2FEB6357-6CA3-BFCA-AD14-18DDEC69A950}" dt="2019-06-19T04:31:03.087" v="76"/>
        <pc:sldMkLst>
          <pc:docMk/>
          <pc:sldMk cId="2436657735" sldId="311"/>
        </pc:sldMkLst>
        <pc:spChg chg="del">
          <ac:chgData name="Guest User" userId="S::urn:spo:anon#7745ecf66a1addff6472ab9ec02ce6695f8123e3cb45a3fe4b672b062b5a9943::" providerId="AD" clId="Web-{2FEB6357-6CA3-BFCA-AD14-18DDEC69A950}" dt="2019-06-19T04:31:03.087" v="76"/>
          <ac:spMkLst>
            <pc:docMk/>
            <pc:sldMk cId="2436657735" sldId="311"/>
            <ac:spMk id="5" creationId="{E5B32264-97E7-4692-BAC5-1174387C3639}"/>
          </ac:spMkLst>
        </pc:spChg>
      </pc:sldChg>
      <pc:sldChg chg="del">
        <pc:chgData name="Guest User" userId="S::urn:spo:anon#7745ecf66a1addff6472ab9ec02ce6695f8123e3cb45a3fe4b672b062b5a9943::" providerId="AD" clId="Web-{2FEB6357-6CA3-BFCA-AD14-18DDEC69A950}" dt="2019-06-19T04:15:51.836" v="0"/>
        <pc:sldMkLst>
          <pc:docMk/>
          <pc:sldMk cId="1011410958" sldId="312"/>
        </pc:sldMkLst>
      </pc:sldChg>
      <pc:sldChg chg="modSp">
        <pc:chgData name="Guest User" userId="S::urn:spo:anon#7745ecf66a1addff6472ab9ec02ce6695f8123e3cb45a3fe4b672b062b5a9943::" providerId="AD" clId="Web-{2FEB6357-6CA3-BFCA-AD14-18DDEC69A950}" dt="2019-06-19T04:17:52.979" v="13" actId="1076"/>
        <pc:sldMkLst>
          <pc:docMk/>
          <pc:sldMk cId="1184984618" sldId="313"/>
        </pc:sldMkLst>
        <pc:spChg chg="mod">
          <ac:chgData name="Guest User" userId="S::urn:spo:anon#7745ecf66a1addff6472ab9ec02ce6695f8123e3cb45a3fe4b672b062b5a9943::" providerId="AD" clId="Web-{2FEB6357-6CA3-BFCA-AD14-18DDEC69A950}" dt="2019-06-19T04:17:09.588" v="6" actId="1076"/>
          <ac:spMkLst>
            <pc:docMk/>
            <pc:sldMk cId="1184984618" sldId="313"/>
            <ac:spMk id="4" creationId="{35AEC8C5-DDD4-4DD8-8CDF-5D5E86FCC4FE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6:04.508" v="1" actId="1076"/>
          <ac:spMkLst>
            <pc:docMk/>
            <pc:sldMk cId="1184984618" sldId="313"/>
            <ac:spMk id="6" creationId="{C104F682-F21D-4AF7-9280-6DD92411FABD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7:49.104" v="12" actId="1076"/>
          <ac:spMkLst>
            <pc:docMk/>
            <pc:sldMk cId="1184984618" sldId="313"/>
            <ac:spMk id="12" creationId="{9359B53C-5FCE-4F3D-9632-410A8686DB64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7:52.979" v="13" actId="1076"/>
          <ac:spMkLst>
            <pc:docMk/>
            <pc:sldMk cId="1184984618" sldId="313"/>
            <ac:spMk id="17" creationId="{0B4E8DB6-F680-4D44-B033-AFC82AAC2629}"/>
          </ac:spMkLst>
        </pc:spChg>
        <pc:picChg chg="mod">
          <ac:chgData name="Guest User" userId="S::urn:spo:anon#7745ecf66a1addff6472ab9ec02ce6695f8123e3cb45a3fe4b672b062b5a9943::" providerId="AD" clId="Web-{2FEB6357-6CA3-BFCA-AD14-18DDEC69A950}" dt="2019-06-19T04:17:43.119" v="11" actId="1076"/>
          <ac:picMkLst>
            <pc:docMk/>
            <pc:sldMk cId="1184984618" sldId="313"/>
            <ac:picMk id="5" creationId="{A67642C9-25FE-4EDD-8135-E8854244A836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7:24.525" v="8" actId="1076"/>
          <ac:picMkLst>
            <pc:docMk/>
            <pc:sldMk cId="1184984618" sldId="313"/>
            <ac:picMk id="14" creationId="{D33C9AAF-2D66-4CB0-BD4D-0CF5FBE76AEA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6:53.400" v="3" actId="1076"/>
          <ac:picMkLst>
            <pc:docMk/>
            <pc:sldMk cId="1184984618" sldId="313"/>
            <ac:picMk id="15" creationId="{EBB82E8D-6662-4B01-BCAF-3CCE393BB901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7:39.025" v="10" actId="1076"/>
          <ac:picMkLst>
            <pc:docMk/>
            <pc:sldMk cId="1184984618" sldId="313"/>
            <ac:picMk id="16" creationId="{CBB0F800-48A2-4A8A-8865-D8AF35CE00F8}"/>
          </ac:picMkLst>
        </pc:picChg>
        <pc:cxnChg chg="mod">
          <ac:chgData name="Guest User" userId="S::urn:spo:anon#7745ecf66a1addff6472ab9ec02ce6695f8123e3cb45a3fe4b672b062b5a9943::" providerId="AD" clId="Web-{2FEB6357-6CA3-BFCA-AD14-18DDEC69A950}" dt="2019-06-19T04:16:57.119" v="4" actId="1076"/>
          <ac:cxnSpMkLst>
            <pc:docMk/>
            <pc:sldMk cId="1184984618" sldId="313"/>
            <ac:cxnSpMk id="7" creationId="{47C58D17-8FD2-4590-8B98-B15A5431ED4C}"/>
          </ac:cxnSpMkLst>
        </pc:cxnChg>
        <pc:cxnChg chg="mod">
          <ac:chgData name="Guest User" userId="S::urn:spo:anon#7745ecf66a1addff6472ab9ec02ce6695f8123e3cb45a3fe4b672b062b5a9943::" providerId="AD" clId="Web-{2FEB6357-6CA3-BFCA-AD14-18DDEC69A950}" dt="2019-06-19T04:17:34.213" v="9" actId="1076"/>
          <ac:cxnSpMkLst>
            <pc:docMk/>
            <pc:sldMk cId="1184984618" sldId="313"/>
            <ac:cxnSpMk id="8" creationId="{5354F70C-134D-4277-AACA-4BDE02327293}"/>
          </ac:cxnSpMkLst>
        </pc:cxnChg>
      </pc:sldChg>
      <pc:sldChg chg="addSp delSp modSp mod setBg">
        <pc:chgData name="Guest User" userId="S::urn:spo:anon#7745ecf66a1addff6472ab9ec02ce6695f8123e3cb45a3fe4b672b062b5a9943::" providerId="AD" clId="Web-{2FEB6357-6CA3-BFCA-AD14-18DDEC69A950}" dt="2019-06-19T04:31:04.649" v="77"/>
        <pc:sldMkLst>
          <pc:docMk/>
          <pc:sldMk cId="3703846539" sldId="318"/>
        </pc:sldMkLst>
        <pc:spChg chg="mod">
          <ac:chgData name="Guest User" userId="S::urn:spo:anon#7745ecf66a1addff6472ab9ec02ce6695f8123e3cb45a3fe4b672b062b5a9943::" providerId="AD" clId="Web-{2FEB6357-6CA3-BFCA-AD14-18DDEC69A950}" dt="2019-06-19T04:29:44.305" v="66"/>
          <ac:spMkLst>
            <pc:docMk/>
            <pc:sldMk cId="3703846539" sldId="318"/>
            <ac:spMk id="2" creationId="{78CA0602-A5E8-48C4-AD47-27756C6FE72B}"/>
          </ac:spMkLst>
        </pc:spChg>
        <pc:spChg chg="mod ord">
          <ac:chgData name="Guest User" userId="S::urn:spo:anon#7745ecf66a1addff6472ab9ec02ce6695f8123e3cb45a3fe4b672b062b5a9943::" providerId="AD" clId="Web-{2FEB6357-6CA3-BFCA-AD14-18DDEC69A950}" dt="2019-06-19T04:30:30.305" v="75" actId="20577"/>
          <ac:spMkLst>
            <pc:docMk/>
            <pc:sldMk cId="3703846539" sldId="318"/>
            <ac:spMk id="3" creationId="{2C4F5FAB-E5EC-4788-9D6C-411059988A66}"/>
          </ac:spMkLst>
        </pc:spChg>
        <pc:spChg chg="add">
          <ac:chgData name="Guest User" userId="S::urn:spo:anon#7745ecf66a1addff6472ab9ec02ce6695f8123e3cb45a3fe4b672b062b5a9943::" providerId="AD" clId="Web-{2FEB6357-6CA3-BFCA-AD14-18DDEC69A950}" dt="2019-06-19T04:31:04.649" v="77"/>
          <ac:spMkLst>
            <pc:docMk/>
            <pc:sldMk cId="3703846539" sldId="318"/>
            <ac:spMk id="7" creationId="{E55A1FC0-8E30-4FAB-B566-BDFED0EBDD27}"/>
          </ac:spMkLst>
        </pc:spChg>
        <pc:picChg chg="add mod">
          <ac:chgData name="Guest User" userId="S::urn:spo:anon#7745ecf66a1addff6472ab9ec02ce6695f8123e3cb45a3fe4b672b062b5a9943::" providerId="AD" clId="Web-{2FEB6357-6CA3-BFCA-AD14-18DDEC69A950}" dt="2019-06-19T04:30:16.805" v="69" actId="1076"/>
          <ac:picMkLst>
            <pc:docMk/>
            <pc:sldMk cId="3703846539" sldId="318"/>
            <ac:picMk id="4" creationId="{81E8A417-E551-456F-AEE0-05D6DC994040}"/>
          </ac:picMkLst>
        </pc:picChg>
        <pc:cxnChg chg="add del">
          <ac:chgData name="Guest User" userId="S::urn:spo:anon#7745ecf66a1addff6472ab9ec02ce6695f8123e3cb45a3fe4b672b062b5a9943::" providerId="AD" clId="Web-{2FEB6357-6CA3-BFCA-AD14-18DDEC69A950}" dt="2019-06-19T04:29:44.305" v="66"/>
          <ac:cxnSpMkLst>
            <pc:docMk/>
            <pc:sldMk cId="3703846539" sldId="318"/>
            <ac:cxnSpMk id="9" creationId="{39B7FDC9-F0CE-43A7-9F2A-83DD09DC3453}"/>
          </ac:cxnSpMkLst>
        </pc:cxnChg>
      </pc:sldChg>
      <pc:sldChg chg="addSp delSp modSp new">
        <pc:chgData name="Guest User" userId="S::urn:spo:anon#7745ecf66a1addff6472ab9ec02ce6695f8123e3cb45a3fe4b672b062b5a9943::" providerId="AD" clId="Web-{2FEB6357-6CA3-BFCA-AD14-18DDEC69A950}" dt="2019-06-19T04:27:06.694" v="57" actId="20577"/>
        <pc:sldMkLst>
          <pc:docMk/>
          <pc:sldMk cId="3013494589" sldId="319"/>
        </pc:sldMkLst>
        <pc:spChg chg="mod">
          <ac:chgData name="Guest User" userId="S::urn:spo:anon#7745ecf66a1addff6472ab9ec02ce6695f8123e3cb45a3fe4b672b062b5a9943::" providerId="AD" clId="Web-{2FEB6357-6CA3-BFCA-AD14-18DDEC69A950}" dt="2019-06-19T04:27:06.694" v="57" actId="20577"/>
          <ac:spMkLst>
            <pc:docMk/>
            <pc:sldMk cId="3013494589" sldId="319"/>
            <ac:spMk id="2" creationId="{D851CCC7-3AFD-4D34-A74C-1C7BD78DE398}"/>
          </ac:spMkLst>
        </pc:spChg>
        <pc:spChg chg="del">
          <ac:chgData name="Guest User" userId="S::urn:spo:anon#7745ecf66a1addff6472ab9ec02ce6695f8123e3cb45a3fe4b672b062b5a9943::" providerId="AD" clId="Web-{2FEB6357-6CA3-BFCA-AD14-18DDEC69A950}" dt="2019-06-19T04:23:29.751" v="27"/>
          <ac:spMkLst>
            <pc:docMk/>
            <pc:sldMk cId="3013494589" sldId="319"/>
            <ac:spMk id="3" creationId="{24A7A460-148B-4405-A1B2-15DEA47D8943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3:46.970" v="29"/>
          <ac:spMkLst>
            <pc:docMk/>
            <pc:sldMk cId="3013494589" sldId="319"/>
            <ac:spMk id="7" creationId="{CADFB8DE-B0CF-420E-8680-E30B704AC5AA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4:40.037" v="37"/>
          <ac:spMkLst>
            <pc:docMk/>
            <pc:sldMk cId="3013494589" sldId="319"/>
            <ac:spMk id="11" creationId="{C5236FB4-B175-4E80-BF87-919BF6171CF3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6:27.069" v="49"/>
          <ac:spMkLst>
            <pc:docMk/>
            <pc:sldMk cId="3013494589" sldId="319"/>
            <ac:spMk id="17" creationId="{58E7E8F1-9BED-4F5E-9041-7093926BFD15}"/>
          </ac:spMkLst>
        </pc:spChg>
        <pc:spChg chg="add mod">
          <ac:chgData name="Guest User" userId="S::urn:spo:anon#7745ecf66a1addff6472ab9ec02ce6695f8123e3cb45a3fe4b672b062b5a9943::" providerId="AD" clId="Web-{2FEB6357-6CA3-BFCA-AD14-18DDEC69A950}" dt="2019-06-19T04:26:57.522" v="54" actId="20577"/>
          <ac:spMkLst>
            <pc:docMk/>
            <pc:sldMk cId="3013494589" sldId="319"/>
            <ac:spMk id="21" creationId="{5552AD80-07BC-4498-AFF7-F455F2EC2534}"/>
          </ac:spMkLst>
        </pc:spChg>
        <pc:graphicFrameChg chg="add del mod ord modGraphic">
          <ac:chgData name="Guest User" userId="S::urn:spo:anon#7745ecf66a1addff6472ab9ec02ce6695f8123e3cb45a3fe4b672b062b5a9943::" providerId="AD" clId="Web-{2FEB6357-6CA3-BFCA-AD14-18DDEC69A950}" dt="2019-06-19T04:24:34.127" v="36"/>
          <ac:graphicFrameMkLst>
            <pc:docMk/>
            <pc:sldMk cId="3013494589" sldId="319"/>
            <ac:graphicFrameMk id="12" creationId="{D643417E-3FC5-4F74-A0AB-2E6E65A10AF4}"/>
          </ac:graphicFrameMkLst>
        </pc:graphicFrameChg>
        <pc:graphicFrameChg chg="add del mod ord modGraphic">
          <ac:chgData name="Guest User" userId="S::urn:spo:anon#7745ecf66a1addff6472ab9ec02ce6695f8123e3cb45a3fe4b672b062b5a9943::" providerId="AD" clId="Web-{2FEB6357-6CA3-BFCA-AD14-18DDEC69A950}" dt="2019-06-19T04:26:19.257" v="48"/>
          <ac:graphicFrameMkLst>
            <pc:docMk/>
            <pc:sldMk cId="3013494589" sldId="319"/>
            <ac:graphicFrameMk id="14" creationId="{745E287D-CF96-48AF-A279-9F5B2E880B02}"/>
          </ac:graphicFrameMkLst>
        </pc:graphicFrameChg>
        <pc:picChg chg="add del mod ord">
          <ac:chgData name="Guest User" userId="S::urn:spo:anon#7745ecf66a1addff6472ab9ec02ce6695f8123e3cb45a3fe4b672b062b5a9943::" providerId="AD" clId="Web-{2FEB6357-6CA3-BFCA-AD14-18DDEC69A950}" dt="2019-06-19T04:23:40.079" v="28"/>
          <ac:picMkLst>
            <pc:docMk/>
            <pc:sldMk cId="3013494589" sldId="319"/>
            <ac:picMk id="4" creationId="{4F994BEF-F57B-4CAB-AA79-334C11E93025}"/>
          </ac:picMkLst>
        </pc:picChg>
        <pc:picChg chg="add del mod ord">
          <ac:chgData name="Guest User" userId="S::urn:spo:anon#7745ecf66a1addff6472ab9ec02ce6695f8123e3cb45a3fe4b672b062b5a9943::" providerId="AD" clId="Web-{2FEB6357-6CA3-BFCA-AD14-18DDEC69A950}" dt="2019-06-19T04:24:19.814" v="34"/>
          <ac:picMkLst>
            <pc:docMk/>
            <pc:sldMk cId="3013494589" sldId="319"/>
            <ac:picMk id="8" creationId="{C547B736-84F2-451B-AD71-B39789AB1DA4}"/>
          </ac:picMkLst>
        </pc:picChg>
        <pc:picChg chg="add mod ord">
          <ac:chgData name="Guest User" userId="S::urn:spo:anon#7745ecf66a1addff6472ab9ec02ce6695f8123e3cb45a3fe4b672b062b5a9943::" providerId="AD" clId="Web-{2FEB6357-6CA3-BFCA-AD14-18DDEC69A950}" dt="2019-06-19T04:26:38.507" v="52" actId="1076"/>
          <ac:picMkLst>
            <pc:docMk/>
            <pc:sldMk cId="3013494589" sldId="319"/>
            <ac:picMk id="18" creationId="{D030A37E-9C1F-4E75-9ECE-6411C99E5A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web-api-help-pages-using-swagger?view=aspnetcore-3.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tag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consumer-object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plugin-object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health-route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db-less-and-declarative-confi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nghq.com/install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clusterin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service-objec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route-object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>
                <a:hlinkClick r:id="rId3"/>
              </a:rPr>
              <a:t>https://docs.microsoft.com/en-us/aspnet/core/tutorials/web-api-help-pages-using-swagger?view=aspnetcore-3.1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https://docs.konghq.com/1.4.x/admin-api/#tags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33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https://docs.konghq.com/1.4.x/admin-api/#consumer-object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8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https://docs.konghq.com/1.4.x/admin-api/#plugin-object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 smtClean="0"/>
              <a:t>When adding a Plugin Configuration to a Service, every request made by a client to that Service will run said Plugin. If a Plugin needs to be tuned to different values for some specific Consumers, you can do so by creating a separate plugin instance that specifies both the Service and the Consumer, through the service and consumer fields.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67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https://docs.konghq.com/1.4.x/admin-api/#health-routes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8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5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Facade</a:t>
            </a:r>
            <a:r>
              <a:rPr lang="de-AT" baseline="0" dirty="0" smtClean="0"/>
              <a:t> Pattern</a:t>
            </a:r>
          </a:p>
          <a:p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Microservices</a:t>
            </a:r>
            <a:endParaRPr lang="de-AT" baseline="0" dirty="0" smtClean="0"/>
          </a:p>
          <a:p>
            <a:r>
              <a:rPr lang="de-AT" baseline="0" dirty="0" smtClean="0"/>
              <a:t>Eher nicht ESB oder Workflow Tool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7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Link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Archi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Simple</a:t>
            </a:r>
          </a:p>
          <a:p>
            <a:pPr marL="171450" indent="-171450">
              <a:buFontTx/>
              <a:buChar char="-"/>
            </a:pPr>
            <a:r>
              <a:rPr lang="de-AT" dirty="0" smtClean="0"/>
              <a:t>VERBUND OpenShift </a:t>
            </a:r>
            <a:r>
              <a:rPr lang="de-AT" dirty="0" err="1" smtClean="0"/>
              <a:t>Deployment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https://docs.konghq.com/1.4.x/db-less-and-declarative-config/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https://konghq.com/install/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Linux </a:t>
            </a:r>
            <a:r>
              <a:rPr lang="de-AT" dirty="0" err="1" smtClean="0"/>
              <a:t>Distributions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Docker</a:t>
            </a:r>
          </a:p>
          <a:p>
            <a:pPr marL="171450" indent="-171450">
              <a:buFontTx/>
              <a:buChar char="-"/>
            </a:pPr>
            <a:r>
              <a:rPr lang="de-AT" dirty="0" err="1" smtClean="0"/>
              <a:t>Kubernetes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err="1" smtClean="0"/>
              <a:t>Azure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AWS</a:t>
            </a:r>
          </a:p>
          <a:p>
            <a:pPr marL="171450" indent="-171450">
              <a:buFontTx/>
              <a:buChar char="-"/>
            </a:pPr>
            <a:r>
              <a:rPr lang="de-AT" dirty="0" smtClean="0"/>
              <a:t>GCP</a:t>
            </a:r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3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https://docs.konghq.com/1.4.x/clustering/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https://docs.konghq.com/1.4.x/admin-api/#service-object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1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>
                <a:hlinkClick r:id="rId3"/>
              </a:rPr>
              <a:t>https://docs.konghq.com/1.4.x/admin-api/#route-object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1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aniel_wagn3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oughtworks.com/radar/platforms/overambitious-api-gateway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www.archimatetool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konghq.com/1.4.x/db-less-and-declarative-config/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konghq.com/instal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danielwagn3r/apimgmt-workshop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cluster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service-obje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route-objec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konghq.com/1.4.x/admin-api/#tag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consumer-obje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ocs.microsoft.com/en-us/aspnet/core/tutorials/web-api-help-pages-using-swagger?view=aspnetcore-3.1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health-rout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threemammals.com/ocelot" TargetMode="External"/><Relationship Id="rId7" Type="http://schemas.openxmlformats.org/officeDocument/2006/relationships/hyperlink" Target="https://linkerd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stio.io/" TargetMode="External"/><Relationship Id="rId5" Type="http://schemas.openxmlformats.org/officeDocument/2006/relationships/hyperlink" Target="https://envoyproxy.io/" TargetMode="External"/><Relationship Id="rId4" Type="http://schemas.openxmlformats.org/officeDocument/2006/relationships/hyperlink" Target="https://consul.io/" TargetMode="External"/><Relationship Id="rId9" Type="http://schemas.openxmlformats.org/officeDocument/2006/relationships/hyperlink" Target="https://www.thoughtworks.com/radar/techniques/service-mesh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danielwagn3r/apimgmt-workshop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he-evolution-of-systems-integra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api-gateway-vs-service-mesh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g/ko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74"/>
            <a:ext cx="9144000" cy="2387600"/>
          </a:xfrm>
        </p:spPr>
        <p:txBody>
          <a:bodyPr/>
          <a:lstStyle/>
          <a:p>
            <a:r>
              <a:rPr lang="en-US" b="1" dirty="0"/>
              <a:t>API </a:t>
            </a:r>
            <a:r>
              <a:rPr lang="en-US" b="1" dirty="0" smtClean="0"/>
              <a:t>Gateway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474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Why and How by Example with Kong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65434C-D0B6-47DA-806B-95D9FBFA0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49" y="3777620"/>
            <a:ext cx="2550216" cy="2550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6096000" y="4959411"/>
            <a:ext cx="232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dirty="0"/>
              <a:t>Daniel Wagner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35E203-64DF-4C04-B174-11612E32E61D}"/>
              </a:ext>
            </a:extLst>
          </p:cNvPr>
          <p:cNvSpPr txBox="1"/>
          <p:nvPr/>
        </p:nvSpPr>
        <p:spPr>
          <a:xfrm>
            <a:off x="6441383" y="5380035"/>
            <a:ext cx="1730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hlinkClick r:id="rId3"/>
              </a:rPr>
              <a:t>daniel_wagn3r</a:t>
            </a:r>
            <a:endParaRPr lang="en-US" sz="2000" dirty="0"/>
          </a:p>
        </p:txBody>
      </p:sp>
      <p:pic>
        <p:nvPicPr>
          <p:cNvPr id="12" name="Picture 4" descr="Bildergebnis fÃ¼r verbund logo">
            <a:extLst>
              <a:ext uri="{FF2B5EF4-FFF2-40B4-BE49-F238E27FC236}">
                <a16:creationId xmlns:a16="http://schemas.microsoft.com/office/drawing/2014/main" id="{04C0DE8A-7A02-4D83-A839-DB703E3B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833" y="4414650"/>
            <a:ext cx="2136057" cy="43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93" y="5481770"/>
            <a:ext cx="241396" cy="19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0602-A5E8-48C4-AD47-27756C6F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cs typeface="Calibri Light"/>
              </a:rPr>
              <a:t>Limits and Anti-Pattern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5FAB-E5EC-4788-9D6C-41105998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12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Business Smart in Middle </a:t>
            </a:r>
            <a:r>
              <a:rPr lang="en-US" dirty="0" smtClean="0">
                <a:cs typeface="Calibri"/>
              </a:rPr>
              <a:t>Ware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use facade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Complex programming in </a:t>
            </a:r>
            <a:r>
              <a:rPr lang="en-US" dirty="0" smtClean="0">
                <a:cs typeface="Calibri"/>
              </a:rPr>
              <a:t>unsuitable environments</a:t>
            </a:r>
          </a:p>
          <a:p>
            <a:pPr marL="0" indent="0">
              <a:buNone/>
            </a:pPr>
            <a:r>
              <a:rPr lang="en-US" dirty="0" smtClean="0">
                <a:cs typeface="Calibri"/>
                <a:sym typeface="Wingdings" panose="05000000000000000000" pitchFamily="2" charset="2"/>
              </a:rPr>
              <a:t>	use micro services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Designs which are difficult to test and deploy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1E8A417-E551-456F-AEE0-05D6DC994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730" y="1825648"/>
            <a:ext cx="3428035" cy="3139185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Siehe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  <a:hlinkClick r:id="rId4"/>
              </a:rPr>
              <a:t>https://www.thoughtworks.com/radar/platforms/overambitious-api-gateways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4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2831-7D34-40E6-B263-4279128B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Excursus</a:t>
            </a:r>
            <a:r>
              <a:rPr lang="de-AT" dirty="0"/>
              <a:t> : </a:t>
            </a:r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about</a:t>
            </a:r>
            <a:r>
              <a:rPr lang="de-AT" dirty="0" smtClean="0"/>
              <a:t> API Management?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6924-C648-4835-9DB0-7C2A9AD4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Monetarization</a:t>
            </a:r>
          </a:p>
          <a:p>
            <a:r>
              <a:rPr lang="en-US" dirty="0" smtClean="0"/>
              <a:t>Third </a:t>
            </a:r>
            <a:r>
              <a:rPr lang="en-US" dirty="0"/>
              <a:t>party engagement</a:t>
            </a:r>
          </a:p>
          <a:p>
            <a:r>
              <a:rPr lang="en-US" dirty="0" smtClean="0"/>
              <a:t>Legacy modernization</a:t>
            </a:r>
          </a:p>
          <a:p>
            <a:r>
              <a:rPr lang="en-US" dirty="0" smtClean="0"/>
              <a:t>Decomposition </a:t>
            </a:r>
            <a:r>
              <a:rPr lang="en-US" dirty="0"/>
              <a:t>of monoliths</a:t>
            </a:r>
          </a:p>
          <a:p>
            <a:r>
              <a:rPr lang="en-US" dirty="0" smtClean="0"/>
              <a:t>Ensure </a:t>
            </a:r>
            <a:r>
              <a:rPr lang="en-US" dirty="0"/>
              <a:t>security</a:t>
            </a:r>
          </a:p>
          <a:p>
            <a:r>
              <a:rPr lang="en-US" dirty="0"/>
              <a:t>Identify trends</a:t>
            </a:r>
          </a:p>
          <a:p>
            <a:r>
              <a:rPr lang="en-US" dirty="0" smtClean="0"/>
              <a:t>Restrict </a:t>
            </a:r>
            <a:r>
              <a:rPr lang="en-US" dirty="0"/>
              <a:t>and expand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665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1081-9FEC-463D-84E6-F7C0B532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Kong Gateway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97DF-ACDB-4040-840E-7F21692C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open source API gateway</a:t>
            </a:r>
          </a:p>
          <a:p>
            <a:pPr lvl="1"/>
            <a:r>
              <a:rPr lang="en-US" dirty="0" smtClean="0">
                <a:cs typeface="Calibri"/>
              </a:rPr>
              <a:t>in </a:t>
            </a:r>
            <a:r>
              <a:rPr lang="en-US" dirty="0">
                <a:cs typeface="Calibri"/>
              </a:rPr>
              <a:t>fact it's </a:t>
            </a:r>
            <a:r>
              <a:rPr lang="en-US" dirty="0" err="1">
                <a:cs typeface="Calibri"/>
              </a:rPr>
              <a:t>fremium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smaller feature set</a:t>
            </a:r>
          </a:p>
          <a:p>
            <a:r>
              <a:rPr lang="en-US" dirty="0">
                <a:cs typeface="Calibri"/>
              </a:rPr>
              <a:t>essentials are there</a:t>
            </a:r>
          </a:p>
          <a:p>
            <a:pPr lvl="1"/>
            <a:r>
              <a:rPr lang="en-US" dirty="0" smtClean="0">
                <a:cs typeface="Calibri"/>
              </a:rPr>
              <a:t>logging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monitoring</a:t>
            </a:r>
          </a:p>
          <a:p>
            <a:pPr lvl="1"/>
            <a:r>
              <a:rPr lang="en-US" dirty="0">
                <a:cs typeface="Calibri"/>
              </a:rPr>
              <a:t>security</a:t>
            </a:r>
          </a:p>
          <a:p>
            <a:pPr lvl="1"/>
            <a:r>
              <a:rPr lang="en-US" dirty="0">
                <a:cs typeface="Calibri"/>
              </a:rPr>
              <a:t>traffic control</a:t>
            </a:r>
          </a:p>
          <a:p>
            <a:pPr lvl="1"/>
            <a:r>
              <a:rPr lang="en-US" dirty="0" smtClean="0">
                <a:cs typeface="Calibri"/>
              </a:rPr>
              <a:t>...</a:t>
            </a:r>
            <a:endParaRPr lang="en-US" dirty="0"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1690688"/>
            <a:ext cx="3762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Database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1676400"/>
            <a:ext cx="7200000" cy="3575709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Siehe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de-AT" dirty="0">
                <a:hlinkClick r:id="rId4"/>
              </a:rPr>
              <a:t>https://</a:t>
            </a:r>
            <a:r>
              <a:rPr lang="de-AT" dirty="0" smtClean="0">
                <a:hlinkClick r:id="rId4"/>
              </a:rPr>
              <a:t>www.archimatetool.com</a:t>
            </a:r>
            <a:endParaRPr lang="en-US" dirty="0"/>
          </a:p>
        </p:txBody>
      </p:sp>
      <p:pic>
        <p:nvPicPr>
          <p:cNvPr id="2050" name="Picture 2" descr="https://www.archimatetool.com/wp-content/uploads/2018/07/hea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2" y="365125"/>
            <a:ext cx="1631287" cy="5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3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DB-</a:t>
            </a:r>
            <a:r>
              <a:rPr lang="de-AT" dirty="0" err="1" smtClean="0"/>
              <a:t>less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6000" y="2020389"/>
            <a:ext cx="7200000" cy="3744551"/>
          </a:xfrm>
          <a:prstGeom prst="rect">
            <a:avLst/>
          </a:prstGeom>
        </p:spPr>
      </p:pic>
      <p:pic>
        <p:nvPicPr>
          <p:cNvPr id="5" name="Picture 2" descr="https://www.archimatetool.com/wp-content/uploads/2018/07/hea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2" y="365125"/>
            <a:ext cx="1631287" cy="5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5"/>
              </a:rPr>
              <a:t>https://docs.konghq.com/1.4.x/db-less-and-declarative-config/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Installation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2265" y="1825625"/>
            <a:ext cx="9487470" cy="4351338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docs.konghq.com/install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4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Installation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Database </a:t>
            </a:r>
            <a:r>
              <a:rPr lang="de-AT" dirty="0" err="1" smtClean="0"/>
              <a:t>backed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Shared</a:t>
            </a:r>
            <a:r>
              <a:rPr lang="de-AT" dirty="0" smtClean="0"/>
              <a:t> </a:t>
            </a:r>
            <a:r>
              <a:rPr lang="de-AT" dirty="0" err="1" smtClean="0"/>
              <a:t>configuration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Persisted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shared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endParaRPr lang="de-AT" dirty="0" smtClean="0"/>
          </a:p>
          <a:p>
            <a:endParaRPr lang="de-AT" dirty="0"/>
          </a:p>
          <a:p>
            <a:r>
              <a:rPr lang="de-AT" dirty="0"/>
              <a:t>DB-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smtClean="0"/>
              <a:t>Mode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Deklarative </a:t>
            </a:r>
            <a:r>
              <a:rPr lang="de-AT" dirty="0" err="1" smtClean="0"/>
              <a:t>configuration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Sidecar</a:t>
            </a:r>
            <a:r>
              <a:rPr lang="de-AT" dirty="0" smtClean="0"/>
              <a:t> </a:t>
            </a:r>
            <a:r>
              <a:rPr lang="de-AT" dirty="0" err="1" smtClean="0"/>
              <a:t>deployment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10007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Hands-On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apimgmt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9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Clustering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8360" cy="4351338"/>
          </a:xfrm>
        </p:spPr>
        <p:txBody>
          <a:bodyPr/>
          <a:lstStyle/>
          <a:p>
            <a:r>
              <a:rPr lang="de-AT" dirty="0" smtClean="0"/>
              <a:t>Single </a:t>
            </a:r>
            <a:r>
              <a:rPr lang="de-AT" dirty="0" err="1" smtClean="0"/>
              <a:t>Node</a:t>
            </a:r>
            <a:r>
              <a:rPr lang="de-AT" dirty="0" smtClean="0"/>
              <a:t> „Cluster“</a:t>
            </a:r>
          </a:p>
          <a:p>
            <a:endParaRPr lang="de-AT" dirty="0"/>
          </a:p>
          <a:p>
            <a:r>
              <a:rPr lang="de-AT" dirty="0" smtClean="0"/>
              <a:t>Multi </a:t>
            </a:r>
            <a:r>
              <a:rPr lang="de-AT" dirty="0" err="1" smtClean="0"/>
              <a:t>Node</a:t>
            </a:r>
            <a:r>
              <a:rPr lang="de-AT" dirty="0" smtClean="0"/>
              <a:t> „Cluster“</a:t>
            </a:r>
          </a:p>
          <a:p>
            <a:endParaRPr lang="de-AT" dirty="0"/>
          </a:p>
          <a:p>
            <a:pPr lvl="1"/>
            <a:r>
              <a:rPr lang="de-AT" dirty="0" err="1" smtClean="0"/>
              <a:t>Configuration</a:t>
            </a:r>
            <a:r>
              <a:rPr lang="de-AT" dirty="0" smtClean="0"/>
              <a:t> In-Memory</a:t>
            </a:r>
          </a:p>
          <a:p>
            <a:pPr lvl="1"/>
            <a:r>
              <a:rPr lang="de-AT" dirty="0" smtClean="0"/>
              <a:t>Update </a:t>
            </a:r>
            <a:r>
              <a:rPr lang="de-AT" dirty="0" err="1" smtClean="0"/>
              <a:t>Polling</a:t>
            </a:r>
            <a:endParaRPr lang="de-AT" dirty="0" smtClean="0"/>
          </a:p>
          <a:p>
            <a:pPr lvl="1"/>
            <a:r>
              <a:rPr lang="de-AT" dirty="0" smtClean="0"/>
              <a:t>Entity Caching</a:t>
            </a:r>
          </a:p>
          <a:p>
            <a:pPr lvl="1"/>
            <a:endParaRPr lang="de-AT" dirty="0"/>
          </a:p>
          <a:p>
            <a:pPr lvl="1"/>
            <a:r>
              <a:rPr lang="de-AT" dirty="0" smtClean="0"/>
              <a:t>Nodes </a:t>
            </a:r>
            <a:r>
              <a:rPr lang="de-AT" dirty="0" err="1" smtClean="0"/>
              <a:t>eventually</a:t>
            </a:r>
            <a:r>
              <a:rPr lang="de-AT" dirty="0" smtClean="0"/>
              <a:t> </a:t>
            </a:r>
            <a:r>
              <a:rPr lang="de-AT" dirty="0" err="1" smtClean="0"/>
              <a:t>consistent</a:t>
            </a:r>
            <a:endParaRPr lang="de-AT" dirty="0" smtClean="0"/>
          </a:p>
          <a:p>
            <a:pPr lvl="1"/>
            <a:endParaRPr lang="de-AT" dirty="0"/>
          </a:p>
        </p:txBody>
      </p:sp>
      <p:sp>
        <p:nvSpPr>
          <p:cNvPr id="4" name="Rectangle 3"/>
          <p:cNvSpPr/>
          <p:nvPr/>
        </p:nvSpPr>
        <p:spPr>
          <a:xfrm>
            <a:off x="7301937" y="2706910"/>
            <a:ext cx="4152801" cy="1757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 anchorCtr="1"/>
          <a:lstStyle/>
          <a:p>
            <a:pPr algn="ctr"/>
            <a:r>
              <a:rPr lang="de-AT" dirty="0" smtClean="0"/>
              <a:t>Kong</a:t>
            </a:r>
            <a:endParaRPr lang="de-AT" dirty="0"/>
          </a:p>
        </p:txBody>
      </p:sp>
      <p:sp>
        <p:nvSpPr>
          <p:cNvPr id="5" name="Rounded Rectangle 4"/>
          <p:cNvSpPr/>
          <p:nvPr/>
        </p:nvSpPr>
        <p:spPr>
          <a:xfrm>
            <a:off x="7793380" y="3486944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Node</a:t>
            </a:r>
            <a:endParaRPr lang="de-AT" dirty="0"/>
          </a:p>
        </p:txBody>
      </p:sp>
      <p:sp>
        <p:nvSpPr>
          <p:cNvPr id="6" name="Rounded Rectangle 5"/>
          <p:cNvSpPr/>
          <p:nvPr/>
        </p:nvSpPr>
        <p:spPr>
          <a:xfrm>
            <a:off x="9591699" y="348694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Node</a:t>
            </a:r>
            <a:endParaRPr lang="de-AT" dirty="0"/>
          </a:p>
        </p:txBody>
      </p:sp>
      <p:sp>
        <p:nvSpPr>
          <p:cNvPr id="9" name="Rounded Rectangle 8"/>
          <p:cNvSpPr/>
          <p:nvPr/>
        </p:nvSpPr>
        <p:spPr>
          <a:xfrm>
            <a:off x="8802981" y="2439049"/>
            <a:ext cx="1584959" cy="6531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Load </a:t>
            </a:r>
            <a:r>
              <a:rPr lang="de-AT" dirty="0" err="1" smtClean="0"/>
              <a:t>Balancer</a:t>
            </a:r>
            <a:endParaRPr lang="de-AT" dirty="0" smtClean="0"/>
          </a:p>
        </p:txBody>
      </p:sp>
      <p:cxnSp>
        <p:nvCxnSpPr>
          <p:cNvPr id="11" name="Elbow Connector 10"/>
          <p:cNvCxnSpPr>
            <a:stCxn id="9" idx="2"/>
            <a:endCxn id="6" idx="0"/>
          </p:cNvCxnSpPr>
          <p:nvPr/>
        </p:nvCxnSpPr>
        <p:spPr>
          <a:xfrm rot="16200000" flipH="1">
            <a:off x="9792445" y="2895208"/>
            <a:ext cx="394751" cy="788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0"/>
            <a:endCxn id="9" idx="2"/>
          </p:cNvCxnSpPr>
          <p:nvPr/>
        </p:nvCxnSpPr>
        <p:spPr>
          <a:xfrm rot="5400000" flipH="1" flipV="1">
            <a:off x="8893284" y="2784768"/>
            <a:ext cx="394752" cy="1009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802981" y="4849441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Database</a:t>
            </a:r>
            <a:endParaRPr lang="de-AT" dirty="0"/>
          </a:p>
        </p:txBody>
      </p:sp>
      <p:cxnSp>
        <p:nvCxnSpPr>
          <p:cNvPr id="26" name="Elbow Connector 25"/>
          <p:cNvCxnSpPr>
            <a:stCxn id="5" idx="2"/>
            <a:endCxn id="24" idx="0"/>
          </p:cNvCxnSpPr>
          <p:nvPr/>
        </p:nvCxnSpPr>
        <p:spPr>
          <a:xfrm rot="16200000" flipH="1">
            <a:off x="8735983" y="3989963"/>
            <a:ext cx="709354" cy="1009601"/>
          </a:xfrm>
          <a:prstGeom prst="bentConnector3">
            <a:avLst>
              <a:gd name="adj1" fmla="val 31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2"/>
            <a:endCxn id="24" idx="0"/>
          </p:cNvCxnSpPr>
          <p:nvPr/>
        </p:nvCxnSpPr>
        <p:spPr>
          <a:xfrm rot="5400000">
            <a:off x="9635143" y="4100404"/>
            <a:ext cx="709355" cy="788718"/>
          </a:xfrm>
          <a:prstGeom prst="bentConnector3">
            <a:avLst>
              <a:gd name="adj1" fmla="val 31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https://docs.konghq.com/1.4.x/clustering/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75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Real-</a:t>
            </a:r>
            <a:r>
              <a:rPr lang="de-AT" dirty="0" err="1" smtClean="0"/>
              <a:t>world</a:t>
            </a:r>
            <a:r>
              <a:rPr lang="de-AT" dirty="0" smtClean="0"/>
              <a:t> </a:t>
            </a:r>
            <a:r>
              <a:rPr lang="de-AT" dirty="0" err="1" smtClean="0"/>
              <a:t>scenario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000" y="1825625"/>
            <a:ext cx="9000000" cy="43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97CC-F4D4-4A42-89D8-A575E82C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API – What?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4672D-62E5-4AE9-8236-B4BF25202FFF}"/>
              </a:ext>
            </a:extLst>
          </p:cNvPr>
          <p:cNvSpPr txBox="1"/>
          <p:nvPr/>
        </p:nvSpPr>
        <p:spPr>
          <a:xfrm>
            <a:off x="4787900" y="1685471"/>
            <a:ext cx="615405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Fira Code"/>
              </a:rPr>
              <a:t>public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00FF"/>
                </a:solidFill>
                <a:latin typeface="Fira Code"/>
              </a:rPr>
              <a:t>interface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267F99"/>
                </a:solidFill>
                <a:latin typeface="Fira Code"/>
              </a:rPr>
              <a:t>Calculator</a:t>
            </a:r>
          </a:p>
          <a:p>
            <a:r>
              <a:rPr lang="en-US">
                <a:latin typeface="Fira Code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Fira Code"/>
              </a:rPr>
              <a:t>  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795E26"/>
                </a:solidFill>
                <a:latin typeface="Fira Code"/>
              </a:rPr>
              <a:t>Add</a:t>
            </a:r>
            <a:r>
              <a:rPr lang="en-US">
                <a:latin typeface="Fira Code"/>
              </a:rPr>
              <a:t>(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summand1</a:t>
            </a:r>
            <a:r>
              <a:rPr lang="en-US">
                <a:latin typeface="Fira Code"/>
              </a:rPr>
              <a:t>, 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summand2</a:t>
            </a:r>
            <a:r>
              <a:rPr lang="en-US">
                <a:latin typeface="Fira Code"/>
              </a:rPr>
              <a:t>);</a:t>
            </a:r>
          </a:p>
          <a:p>
            <a:r>
              <a:rPr lang="en-US" dirty="0">
                <a:latin typeface="Fira Code"/>
              </a:rPr>
              <a:t/>
            </a:r>
            <a:br>
              <a:rPr lang="en-US" dirty="0">
                <a:latin typeface="Fira Code"/>
              </a:rPr>
            </a:br>
            <a:r>
              <a:rPr lang="en-US">
                <a:solidFill>
                  <a:srgbClr val="0000FF"/>
                </a:solidFill>
                <a:latin typeface="Fira Code"/>
              </a:rPr>
              <a:t>  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795E26"/>
                </a:solidFill>
                <a:latin typeface="Fira Code"/>
              </a:rPr>
              <a:t>Sub</a:t>
            </a:r>
            <a:r>
              <a:rPr lang="en-US">
                <a:latin typeface="Fira Code"/>
              </a:rPr>
              <a:t>(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minuend</a:t>
            </a:r>
            <a:r>
              <a:rPr lang="en-US">
                <a:latin typeface="Fira Code"/>
              </a:rPr>
              <a:t>, 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subtrahend</a:t>
            </a:r>
            <a:r>
              <a:rPr lang="en-US" dirty="0">
                <a:latin typeface="Fira Code"/>
              </a:rPr>
              <a:t>);</a:t>
            </a:r>
          </a:p>
          <a:p>
            <a:r>
              <a:rPr lang="en-US">
                <a:latin typeface="Fira Code"/>
              </a:rPr>
              <a:t>}</a:t>
            </a:r>
          </a:p>
          <a:p>
            <a:endParaRPr lang="en-US">
              <a:latin typeface="Fira Code"/>
            </a:endParaRPr>
          </a:p>
          <a:p>
            <a:endParaRPr lang="en-US">
              <a:latin typeface="Fira Cod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AAD51-16A6-4C4A-B8DA-3700F4264227}"/>
              </a:ext>
            </a:extLst>
          </p:cNvPr>
          <p:cNvSpPr txBox="1"/>
          <p:nvPr/>
        </p:nvSpPr>
        <p:spPr>
          <a:xfrm>
            <a:off x="841828" y="1685471"/>
            <a:ext cx="36140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Interface </a:t>
            </a:r>
            <a:r>
              <a:rPr lang="en-US" sz="2800" dirty="0" smtClean="0">
                <a:cs typeface="Calibri"/>
              </a:rPr>
              <a:t>inside a component</a:t>
            </a:r>
            <a:endParaRPr lang="en-US" sz="28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E1F02-5E9A-4165-AC1B-BF3615E70BAC}"/>
              </a:ext>
            </a:extLst>
          </p:cNvPr>
          <p:cNvSpPr txBox="1"/>
          <p:nvPr/>
        </p:nvSpPr>
        <p:spPr>
          <a:xfrm>
            <a:off x="841827" y="3672113"/>
            <a:ext cx="36140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Interface </a:t>
            </a:r>
            <a:r>
              <a:rPr lang="en-US" sz="2800" dirty="0" smtClean="0">
                <a:cs typeface="Calibri"/>
              </a:rPr>
              <a:t>provided by a component</a:t>
            </a:r>
            <a:endParaRPr lang="en-US" sz="2800" dirty="0">
              <a:cs typeface="Calibri"/>
            </a:endParaRPr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F731F9-9944-4909-842F-A59649C8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3668725"/>
            <a:ext cx="5528128" cy="28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28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Abstractions </a:t>
            </a:r>
            <a:r>
              <a:rPr lang="en-US" dirty="0"/>
              <a:t>of each of your own upstream </a:t>
            </a:r>
            <a:r>
              <a:rPr lang="en-US" dirty="0" smtClean="0"/>
              <a:t>services.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>
              <a:buFontTx/>
              <a:buChar char="-"/>
            </a:pPr>
            <a:r>
              <a:rPr lang="en-US" dirty="0" smtClean="0"/>
              <a:t>billing</a:t>
            </a:r>
          </a:p>
          <a:p>
            <a:pPr>
              <a:buFontTx/>
              <a:buChar char="-"/>
            </a:pPr>
            <a:r>
              <a:rPr lang="en-US" dirty="0" smtClean="0"/>
              <a:t>checkout</a:t>
            </a:r>
          </a:p>
          <a:p>
            <a:pPr>
              <a:buFontTx/>
              <a:buChar char="-"/>
            </a:pPr>
            <a:r>
              <a:rPr lang="en-US" dirty="0" smtClean="0"/>
              <a:t>product</a:t>
            </a:r>
          </a:p>
          <a:p>
            <a:pPr>
              <a:buFontTx/>
              <a:buChar char="-"/>
            </a:pP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-service"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url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"http://calc-api:80"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https://docs.konghq.com/1.4.x/admin-api/#service-object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Routes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defines</a:t>
            </a:r>
            <a:r>
              <a:rPr lang="de-AT" dirty="0" smtClean="0"/>
              <a:t> </a:t>
            </a:r>
            <a:r>
              <a:rPr lang="de-AT" dirty="0" err="1" smtClean="0"/>
              <a:t>rules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match</a:t>
            </a:r>
            <a:r>
              <a:rPr lang="de-AT" dirty="0" smtClean="0"/>
              <a:t> </a:t>
            </a:r>
            <a:r>
              <a:rPr lang="de-AT" dirty="0" err="1" smtClean="0"/>
              <a:t>client</a:t>
            </a:r>
            <a:r>
              <a:rPr lang="de-AT" dirty="0" smtClean="0"/>
              <a:t> </a:t>
            </a:r>
            <a:r>
              <a:rPr lang="de-AT" dirty="0" err="1" smtClean="0"/>
              <a:t>requests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associated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a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-route"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hosts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[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"calcapi.com"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]</a:t>
            </a:r>
          </a:p>
          <a:p>
            <a:pPr marL="0" indent="0"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https://docs.konghq.com/1.4.x/admin-api/#route-object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7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Tags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dirty="0"/>
              <a:t>Tags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strings</a:t>
            </a:r>
            <a:r>
              <a:rPr lang="de-AT" dirty="0"/>
              <a:t> </a:t>
            </a:r>
            <a:r>
              <a:rPr lang="de-AT" dirty="0" err="1"/>
              <a:t>associated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entities</a:t>
            </a:r>
            <a:r>
              <a:rPr lang="de-AT" dirty="0"/>
              <a:t>.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en-US" dirty="0"/>
              <a:t>Tags help to keep track of the configuration</a:t>
            </a:r>
            <a:r>
              <a:rPr lang="en-US" dirty="0" smtClean="0"/>
              <a:t>.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services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-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-service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800000"/>
                </a:solidFill>
                <a:latin typeface="Fira Code, Consolas,  Courier New"/>
              </a:rPr>
              <a:t>url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http://calc-api:80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800000"/>
                </a:solidFill>
                <a:latin typeface="Fira Code, Consolas,  Courier New"/>
              </a:rPr>
              <a:t>tags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- </a:t>
            </a:r>
            <a:r>
              <a:rPr lang="de-AT" dirty="0" err="1" smtClean="0">
                <a:solidFill>
                  <a:srgbClr val="0000FF"/>
                </a:solidFill>
                <a:latin typeface="Fira Code, Consolas,  Courier New"/>
              </a:rPr>
              <a:t>demo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/>
            </a:r>
            <a:br>
              <a:rPr lang="de-AT" dirty="0">
                <a:solidFill>
                  <a:srgbClr val="000000"/>
                </a:solidFill>
                <a:latin typeface="Fira Code, Consolas,  Courier New"/>
              </a:rPr>
            </a:b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routes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-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-route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service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-service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hosts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[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"calcapi.com"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]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800000"/>
                </a:solidFill>
                <a:latin typeface="Fira Code, Consolas,  Courier New"/>
              </a:rPr>
              <a:t>tags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- </a:t>
            </a:r>
            <a:r>
              <a:rPr lang="de-AT" dirty="0" err="1" smtClean="0">
                <a:solidFill>
                  <a:srgbClr val="0000FF"/>
                </a:solidFill>
                <a:latin typeface="Fira Code, Consolas,  Courier New"/>
              </a:rPr>
              <a:t>demo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pic>
        <p:nvPicPr>
          <p:cNvPr id="6" name="Picture 2" descr="Bildergebnis für nadel im heuhauf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13" y="3814353"/>
            <a:ext cx="3406787" cy="227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4"/>
              </a:rPr>
              <a:t>https://docs.konghq.com/1.4.x/admin-api/#tags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83141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Consumers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smtClean="0"/>
              <a:t>A </a:t>
            </a:r>
            <a:r>
              <a:rPr lang="de-AT" dirty="0" err="1" smtClean="0"/>
              <a:t>consumer</a:t>
            </a:r>
            <a:r>
              <a:rPr lang="de-AT" dirty="0" smtClean="0"/>
              <a:t> / 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</a:t>
            </a:r>
            <a:r>
              <a:rPr lang="de-AT" dirty="0" err="1" smtClean="0"/>
              <a:t>service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Consumers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credentials</a:t>
            </a:r>
            <a:endParaRPr lang="de-AT" dirty="0" smtClean="0"/>
          </a:p>
          <a:p>
            <a:pPr>
              <a:buFontTx/>
              <a:buChar char="-"/>
            </a:pPr>
            <a:r>
              <a:rPr lang="de-AT" dirty="0" smtClean="0"/>
              <a:t>Basic</a:t>
            </a:r>
          </a:p>
          <a:p>
            <a:pPr>
              <a:buFontTx/>
              <a:buChar char="-"/>
            </a:pPr>
            <a:r>
              <a:rPr lang="de-AT" dirty="0" smtClean="0"/>
              <a:t>Keys</a:t>
            </a:r>
          </a:p>
          <a:p>
            <a:pPr>
              <a:buFontTx/>
              <a:buChar char="-"/>
            </a:pPr>
            <a:r>
              <a:rPr lang="de-AT" dirty="0" smtClean="0"/>
              <a:t>JWTs</a:t>
            </a:r>
          </a:p>
          <a:p>
            <a:pPr>
              <a:buFontTx/>
              <a:buChar char="-"/>
            </a:pPr>
            <a:r>
              <a:rPr lang="de-AT" dirty="0" smtClean="0"/>
              <a:t>OAuth2</a:t>
            </a:r>
          </a:p>
          <a:p>
            <a:pPr>
              <a:buFontTx/>
              <a:buChar char="-"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Groups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consumers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- </a:t>
            </a: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en-US" dirty="0">
                <a:solidFill>
                  <a:srgbClr val="0000FF"/>
                </a:solidFill>
                <a:latin typeface="Fira Code, Consolas,  Courier New"/>
              </a:rPr>
              <a:t>principal</a:t>
            </a:r>
            <a:endParaRPr lang="en-US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en-US" dirty="0" err="1">
                <a:solidFill>
                  <a:srgbClr val="800000"/>
                </a:solidFill>
                <a:latin typeface="Fira Code, Consolas,  Courier New"/>
              </a:rPr>
              <a:t>keyauth_credentials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  - </a:t>
            </a: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key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en-US" dirty="0" smtClean="0">
                <a:solidFill>
                  <a:srgbClr val="0000FF"/>
                </a:solidFill>
                <a:latin typeface="Fira Code, Consolas,  Courier New"/>
              </a:rPr>
              <a:t>secret</a:t>
            </a:r>
            <a:endParaRPr lang="en-US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https://docs.konghq.com/1.4.x/admin-api/#consumer-object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3745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Healthchecks</a:t>
            </a:r>
            <a:r>
              <a:rPr lang="de-AT" dirty="0" smtClean="0"/>
              <a:t> Basics</a:t>
            </a:r>
            <a:endParaRPr lang="de-AT" dirty="0"/>
          </a:p>
        </p:txBody>
      </p:sp>
      <p:pic>
        <p:nvPicPr>
          <p:cNvPr id="1026" name="Picture 2" descr="https://2tjosk2rxzc21medji3nfn1g-wpengine.netdna-ssl.com/wp-content/uploads/2018/03/diagram-0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4576"/>
            <a:ext cx="10515600" cy="391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436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Active</a:t>
            </a:r>
            <a:r>
              <a:rPr lang="de-AT" dirty="0" smtClean="0"/>
              <a:t> </a:t>
            </a:r>
            <a:r>
              <a:rPr lang="de-AT" dirty="0" err="1" smtClean="0"/>
              <a:t>Health</a:t>
            </a:r>
            <a:r>
              <a:rPr lang="de-AT" dirty="0" smtClean="0"/>
              <a:t> Check</a:t>
            </a:r>
            <a:endParaRPr lang="de-A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4576"/>
            <a:ext cx="10515600" cy="39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57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Circuit </a:t>
            </a:r>
            <a:r>
              <a:rPr lang="de-AT" dirty="0" err="1" smtClean="0"/>
              <a:t>Breaker</a:t>
            </a:r>
            <a:r>
              <a:rPr lang="de-AT" dirty="0" smtClean="0"/>
              <a:t> (1)</a:t>
            </a:r>
            <a:endParaRPr lang="de-AT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4576"/>
            <a:ext cx="10515600" cy="39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14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Circuit </a:t>
            </a:r>
            <a:r>
              <a:rPr lang="de-AT" dirty="0" err="1" smtClean="0"/>
              <a:t>Breaker</a:t>
            </a:r>
            <a:r>
              <a:rPr lang="de-AT" dirty="0" smtClean="0"/>
              <a:t> (2)</a:t>
            </a:r>
            <a:endParaRPr lang="de-A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9760"/>
            <a:ext cx="10515600" cy="37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17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Upstreams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err="1" smtClean="0"/>
              <a:t>virtual</a:t>
            </a:r>
            <a:r>
              <a:rPr lang="de-AT" dirty="0" smtClean="0"/>
              <a:t> </a:t>
            </a:r>
            <a:r>
              <a:rPr lang="de-AT" dirty="0" err="1" smtClean="0"/>
              <a:t>hostname</a:t>
            </a:r>
            <a:endParaRPr lang="de-AT" dirty="0" smtClean="0"/>
          </a:p>
          <a:p>
            <a:r>
              <a:rPr lang="de-AT" dirty="0" err="1" smtClean="0"/>
              <a:t>load-balances</a:t>
            </a:r>
            <a:r>
              <a:rPr lang="de-AT" dirty="0" smtClean="0"/>
              <a:t> </a:t>
            </a:r>
            <a:r>
              <a:rPr lang="de-AT" dirty="0" err="1" smtClean="0"/>
              <a:t>requests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(multiple) </a:t>
            </a:r>
            <a:r>
              <a:rPr lang="de-AT" dirty="0" err="1" smtClean="0"/>
              <a:t>services</a:t>
            </a:r>
            <a:r>
              <a:rPr lang="de-AT" dirty="0" smtClean="0"/>
              <a:t> (</a:t>
            </a:r>
            <a:r>
              <a:rPr lang="de-AT" dirty="0" err="1" smtClean="0"/>
              <a:t>targets</a:t>
            </a:r>
            <a:r>
              <a:rPr lang="de-AT" dirty="0" smtClean="0"/>
              <a:t>)</a:t>
            </a:r>
          </a:p>
          <a:p>
            <a:r>
              <a:rPr lang="de-AT" dirty="0" err="1" smtClean="0"/>
              <a:t>includes</a:t>
            </a:r>
            <a:r>
              <a:rPr lang="de-AT" dirty="0" smtClean="0"/>
              <a:t> </a:t>
            </a:r>
            <a:r>
              <a:rPr lang="de-AT" dirty="0" err="1" smtClean="0"/>
              <a:t>health</a:t>
            </a:r>
            <a:r>
              <a:rPr lang="de-AT" dirty="0" smtClean="0"/>
              <a:t> </a:t>
            </a:r>
            <a:r>
              <a:rPr lang="de-AT" dirty="0" err="1" smtClean="0"/>
              <a:t>checker</a:t>
            </a:r>
            <a:endParaRPr lang="de-AT" dirty="0"/>
          </a:p>
          <a:p>
            <a:r>
              <a:rPr lang="de-AT" dirty="0" err="1" smtClean="0"/>
              <a:t>disables</a:t>
            </a:r>
            <a:r>
              <a:rPr lang="de-AT" dirty="0" smtClean="0"/>
              <a:t> </a:t>
            </a:r>
            <a:r>
              <a:rPr lang="de-AT" dirty="0" err="1" smtClean="0"/>
              <a:t>targets</a:t>
            </a:r>
            <a:r>
              <a:rPr lang="de-AT" dirty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inability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serve</a:t>
            </a:r>
            <a:r>
              <a:rPr lang="de-AT" dirty="0" smtClean="0"/>
              <a:t> </a:t>
            </a:r>
            <a:r>
              <a:rPr lang="de-AT" dirty="0" err="1" smtClean="0"/>
              <a:t>requests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"calcapi.v1.service"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7577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Targets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smtClean="0"/>
              <a:t>IP-</a:t>
            </a:r>
            <a:r>
              <a:rPr lang="de-AT" dirty="0" err="1" smtClean="0"/>
              <a:t>adress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hostname</a:t>
            </a:r>
            <a:r>
              <a:rPr lang="de-AT" dirty="0" smtClean="0"/>
              <a:t> w/ </a:t>
            </a:r>
            <a:r>
              <a:rPr lang="de-AT" dirty="0" err="1" smtClean="0"/>
              <a:t>port</a:t>
            </a:r>
            <a:r>
              <a:rPr lang="de-AT" dirty="0" smtClean="0"/>
              <a:t> </a:t>
            </a:r>
            <a:r>
              <a:rPr lang="de-AT" dirty="0" err="1" smtClean="0"/>
              <a:t>identifying</a:t>
            </a:r>
            <a:r>
              <a:rPr lang="de-AT" dirty="0" smtClean="0"/>
              <a:t> an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backend </a:t>
            </a:r>
            <a:r>
              <a:rPr lang="de-AT" dirty="0" err="1" smtClean="0"/>
              <a:t>service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Dynamic </a:t>
            </a:r>
            <a:r>
              <a:rPr lang="de-AT" dirty="0" err="1" smtClean="0"/>
              <a:t>list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weights</a:t>
            </a:r>
            <a:r>
              <a:rPr lang="de-AT" dirty="0" smtClean="0"/>
              <a:t> per </a:t>
            </a:r>
            <a:r>
              <a:rPr lang="de-AT" dirty="0" err="1" smtClean="0"/>
              <a:t>upstream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Cannot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deleted</a:t>
            </a:r>
            <a:endParaRPr lang="de-AT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target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"calc-api:80"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weight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100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b="0" dirty="0">
              <a:solidFill>
                <a:srgbClr val="000000"/>
              </a:solidFill>
              <a:effectLst/>
              <a:latin typeface="Fira Code, Consolas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840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Excursus</a:t>
            </a:r>
            <a:r>
              <a:rPr lang="de-AT" dirty="0" smtClean="0"/>
              <a:t>: </a:t>
            </a:r>
            <a:r>
              <a:rPr lang="de-AT" dirty="0" err="1" smtClean="0"/>
              <a:t>Documentation</a:t>
            </a:r>
            <a:endParaRPr lang="de-A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4640" y="457199"/>
            <a:ext cx="5061458" cy="603582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err="1" smtClean="0"/>
              <a:t>OpenAPI</a:t>
            </a:r>
            <a:r>
              <a:rPr lang="de-AT" dirty="0" smtClean="0"/>
              <a:t> </a:t>
            </a:r>
            <a:r>
              <a:rPr lang="de-AT" dirty="0"/>
              <a:t>aka </a:t>
            </a:r>
            <a:r>
              <a:rPr lang="de-AT" dirty="0" err="1"/>
              <a:t>Swagger</a:t>
            </a:r>
            <a:endParaRPr lang="de-AT" dirty="0"/>
          </a:p>
          <a:p>
            <a:r>
              <a:rPr lang="de-AT" dirty="0" err="1"/>
              <a:t>Example</a:t>
            </a:r>
            <a:r>
              <a:rPr lang="de-AT" dirty="0"/>
              <a:t> .NET Core </a:t>
            </a:r>
            <a:r>
              <a:rPr lang="de-AT" dirty="0" err="1" smtClean="0"/>
              <a:t>see</a:t>
            </a:r>
            <a:endParaRPr lang="de-AT" dirty="0" smtClean="0"/>
          </a:p>
          <a:p>
            <a:r>
              <a:rPr lang="de-AT" dirty="0">
                <a:hlinkClick r:id="rId4"/>
              </a:rPr>
              <a:t>https://docs.microsoft.com/en-us/aspnet/core/tutorials/web-api-help-pages-using-swagger?view=aspnetcore-3.1</a:t>
            </a:r>
            <a:endParaRPr lang="de-AT" dirty="0"/>
          </a:p>
          <a:p>
            <a:r>
              <a:rPr lang="de-AT" dirty="0"/>
              <a:t/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56229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31988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executed</a:t>
            </a:r>
            <a:r>
              <a:rPr lang="de-AT" dirty="0" smtClean="0"/>
              <a:t> </a:t>
            </a:r>
            <a:r>
              <a:rPr lang="de-AT" dirty="0" err="1" smtClean="0"/>
              <a:t>during</a:t>
            </a:r>
            <a:r>
              <a:rPr lang="de-AT" dirty="0" smtClean="0"/>
              <a:t> HTTP </a:t>
            </a:r>
            <a:r>
              <a:rPr lang="de-AT" dirty="0" err="1" smtClean="0"/>
              <a:t>request</a:t>
            </a:r>
            <a:r>
              <a:rPr lang="de-AT" dirty="0" smtClean="0"/>
              <a:t>/</a:t>
            </a:r>
            <a:r>
              <a:rPr lang="de-AT" dirty="0" err="1" smtClean="0"/>
              <a:t>response</a:t>
            </a:r>
            <a:r>
              <a:rPr lang="de-AT" dirty="0" smtClean="0"/>
              <a:t> </a:t>
            </a:r>
            <a:r>
              <a:rPr lang="de-AT" dirty="0" err="1" smtClean="0"/>
              <a:t>lifecycle</a:t>
            </a:r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bound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services</a:t>
            </a:r>
            <a:r>
              <a:rPr lang="de-AT" dirty="0" smtClean="0"/>
              <a:t>, </a:t>
            </a: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/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consumers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developed</a:t>
            </a:r>
            <a:r>
              <a:rPr lang="de-AT" dirty="0" smtClean="0"/>
              <a:t> in </a:t>
            </a:r>
            <a:r>
              <a:rPr lang="de-AT" dirty="0" err="1" smtClean="0"/>
              <a:t>Lua</a:t>
            </a:r>
            <a:endParaRPr lang="de-AT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ip-restriction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config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whitelist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[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"172.18.0.0/16"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]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},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consumer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null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protocols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[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"http"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"https"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],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"route"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id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"5ff018a3-2a25-567e-8c74-1805c4029fbd"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},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service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null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b="0" dirty="0">
              <a:solidFill>
                <a:srgbClr val="000000"/>
              </a:solidFill>
              <a:effectLst/>
              <a:latin typeface="Fira Code, Consolas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5879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Design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dirty="0" smtClean="0"/>
              <a:t>Who </a:t>
            </a:r>
            <a:r>
              <a:rPr lang="de-AT" dirty="0" err="1" smtClean="0"/>
              <a:t>operates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gateway</a:t>
            </a:r>
            <a:r>
              <a:rPr lang="de-AT" dirty="0" smtClean="0"/>
              <a:t>?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Who </a:t>
            </a:r>
            <a:r>
              <a:rPr lang="de-AT" dirty="0" err="1" smtClean="0"/>
              <a:t>uses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gateway</a:t>
            </a:r>
            <a:r>
              <a:rPr lang="de-AT" dirty="0" smtClean="0"/>
              <a:t>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8102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Logging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Monitoring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44812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AT" dirty="0" err="1" smtClean="0"/>
              <a:t>Health</a:t>
            </a:r>
            <a:r>
              <a:rPr lang="de-AT" dirty="0" smtClean="0"/>
              <a:t> </a:t>
            </a: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provided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retrieve</a:t>
            </a:r>
            <a:r>
              <a:rPr lang="de-AT" dirty="0" smtClean="0"/>
              <a:t> </a:t>
            </a:r>
            <a:r>
              <a:rPr lang="de-AT" dirty="0" err="1" smtClean="0"/>
              <a:t>node</a:t>
            </a:r>
            <a:r>
              <a:rPr lang="de-AT" dirty="0" smtClean="0"/>
              <a:t> </a:t>
            </a:r>
            <a:r>
              <a:rPr lang="de-AT" dirty="0" err="1" smtClean="0"/>
              <a:t>status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integration</a:t>
            </a:r>
            <a:r>
              <a:rPr lang="de-AT" dirty="0" smtClean="0"/>
              <a:t>, e.g.</a:t>
            </a:r>
          </a:p>
          <a:p>
            <a:pPr>
              <a:buFontTx/>
              <a:buChar char="-"/>
            </a:pPr>
            <a:r>
              <a:rPr lang="de-AT" dirty="0" smtClean="0"/>
              <a:t>Prometheus</a:t>
            </a:r>
          </a:p>
          <a:p>
            <a:pPr>
              <a:buFontTx/>
              <a:buChar char="-"/>
            </a:pPr>
            <a:r>
              <a:rPr lang="de-AT" dirty="0" smtClean="0"/>
              <a:t>TCP/UDP Log</a:t>
            </a:r>
          </a:p>
          <a:p>
            <a:pPr>
              <a:buFontTx/>
              <a:buChar char="-"/>
            </a:pPr>
            <a:r>
              <a:rPr lang="de-AT" dirty="0" smtClean="0"/>
              <a:t>HTTP Log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database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reachable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true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},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server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connections_accepted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162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connections_active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connections_handled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162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connections_reading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connections_waiting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connections_writing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total_requests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162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https://docs.konghq.com/1.4.x/admin-api/#health-routes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86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else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63491" cy="4351338"/>
          </a:xfrm>
        </p:spPr>
        <p:txBody>
          <a:bodyPr>
            <a:normAutofit/>
          </a:bodyPr>
          <a:lstStyle/>
          <a:p>
            <a:r>
              <a:rPr lang="de-AT" dirty="0" smtClean="0"/>
              <a:t>Gateways</a:t>
            </a:r>
          </a:p>
          <a:p>
            <a:pPr lvl="1"/>
            <a:r>
              <a:rPr lang="de-AT" dirty="0" err="1" smtClean="0"/>
              <a:t>Ocelot</a:t>
            </a:r>
            <a:r>
              <a:rPr lang="de-AT" dirty="0" smtClean="0"/>
              <a:t> </a:t>
            </a:r>
            <a:r>
              <a:rPr lang="de-AT" dirty="0">
                <a:hlinkClick r:id="rId3"/>
              </a:rPr>
              <a:t>https://threemammals.com/ocelot</a:t>
            </a:r>
            <a:endParaRPr lang="de-AT" dirty="0" smtClean="0"/>
          </a:p>
          <a:p>
            <a:pPr lvl="1"/>
            <a:r>
              <a:rPr lang="de-AT" dirty="0" smtClean="0"/>
              <a:t>Amazon API Gateway</a:t>
            </a:r>
          </a:p>
          <a:p>
            <a:pPr lvl="1"/>
            <a:r>
              <a:rPr lang="de-AT" dirty="0" err="1" smtClean="0"/>
              <a:t>Azure</a:t>
            </a:r>
            <a:r>
              <a:rPr lang="de-AT" dirty="0" smtClean="0"/>
              <a:t> API Management</a:t>
            </a:r>
          </a:p>
          <a:p>
            <a:pPr marL="457200" lvl="1" indent="0">
              <a:buNone/>
            </a:pPr>
            <a:endParaRPr lang="de-AT" dirty="0" smtClean="0"/>
          </a:p>
          <a:p>
            <a:r>
              <a:rPr lang="de-AT" dirty="0" smtClean="0"/>
              <a:t>Service </a:t>
            </a:r>
            <a:r>
              <a:rPr lang="de-AT" dirty="0" err="1" smtClean="0"/>
              <a:t>Mesh</a:t>
            </a:r>
            <a:endParaRPr lang="de-AT" dirty="0" smtClean="0"/>
          </a:p>
          <a:p>
            <a:pPr lvl="1"/>
            <a:r>
              <a:rPr lang="de-AT" dirty="0" err="1" smtClean="0"/>
              <a:t>Consul</a:t>
            </a:r>
            <a:r>
              <a:rPr lang="de-AT" dirty="0" smtClean="0"/>
              <a:t> </a:t>
            </a:r>
            <a:r>
              <a:rPr lang="de-AT" dirty="0">
                <a:hlinkClick r:id="rId4"/>
              </a:rPr>
              <a:t>https://consul.io/</a:t>
            </a:r>
            <a:endParaRPr lang="de-AT" dirty="0" smtClean="0"/>
          </a:p>
          <a:p>
            <a:pPr lvl="1"/>
            <a:r>
              <a:rPr lang="de-AT" dirty="0" err="1" smtClean="0"/>
              <a:t>Envoy</a:t>
            </a:r>
            <a:r>
              <a:rPr lang="de-AT" dirty="0" smtClean="0"/>
              <a:t> </a:t>
            </a:r>
            <a:r>
              <a:rPr lang="de-AT" dirty="0">
                <a:hlinkClick r:id="rId5"/>
              </a:rPr>
              <a:t>https://envoyproxy.io/</a:t>
            </a:r>
            <a:endParaRPr lang="de-AT" dirty="0" smtClean="0"/>
          </a:p>
          <a:p>
            <a:pPr lvl="1"/>
            <a:r>
              <a:rPr lang="de-AT" dirty="0" err="1" smtClean="0"/>
              <a:t>Istio</a:t>
            </a:r>
            <a:r>
              <a:rPr lang="de-AT" dirty="0" smtClean="0"/>
              <a:t> </a:t>
            </a:r>
            <a:r>
              <a:rPr lang="de-AT" dirty="0">
                <a:hlinkClick r:id="rId6"/>
              </a:rPr>
              <a:t>https://istio.io/</a:t>
            </a:r>
            <a:endParaRPr lang="de-AT" dirty="0" smtClean="0"/>
          </a:p>
          <a:p>
            <a:pPr lvl="1"/>
            <a:r>
              <a:rPr lang="de-AT" dirty="0" err="1" smtClean="0"/>
              <a:t>Linkerd</a:t>
            </a:r>
            <a:r>
              <a:rPr lang="de-AT" dirty="0" smtClean="0"/>
              <a:t> </a:t>
            </a:r>
            <a:r>
              <a:rPr lang="de-AT" dirty="0">
                <a:hlinkClick r:id="rId7"/>
              </a:rPr>
              <a:t>https://linkerd.io/</a:t>
            </a:r>
            <a:endParaRPr lang="de-AT" dirty="0" smtClean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29" y="2166768"/>
            <a:ext cx="5181600" cy="3669052"/>
          </a:xfr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 smtClean="0">
                <a:hlinkClick r:id="rId9"/>
              </a:rPr>
              <a:t>https</a:t>
            </a:r>
            <a:r>
              <a:rPr lang="de-AT" dirty="0">
                <a:hlinkClick r:id="rId9"/>
              </a:rPr>
              <a:t>://</a:t>
            </a:r>
            <a:r>
              <a:rPr lang="de-AT" dirty="0" smtClean="0">
                <a:hlinkClick r:id="rId9"/>
              </a:rPr>
              <a:t>www.thoughtworks.com/radar/techniques/service-mesh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99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Hands-On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apimgmt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nventionland.com/wp-content/uploads/2015/09/National_Thank_You_D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6000" y="1828800"/>
            <a:ext cx="9000000" cy="393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76C4-619A-4D81-BCA0-64E7475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A view in the past</a:t>
            </a:r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9106F1-3E60-4E4C-96E0-0A4A3D3B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366" y="1826169"/>
            <a:ext cx="5858019" cy="4022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0518B-4573-48BA-8E8B-1CC5387AC1BF}"/>
              </a:ext>
            </a:extLst>
          </p:cNvPr>
          <p:cNvSpPr txBox="1"/>
          <p:nvPr/>
        </p:nvSpPr>
        <p:spPr>
          <a:xfrm>
            <a:off x="43543" y="6438899"/>
            <a:ext cx="693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Quelle: </a:t>
            </a:r>
            <a:r>
              <a:rPr lang="en-US" dirty="0">
                <a:ea typeface="+mn-lt"/>
                <a:cs typeface="+mn-lt"/>
                <a:hlinkClick r:id="rId3"/>
              </a:rPr>
              <a:t>https://dzone.com/articles/the-evolution-of-systems-integration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DBFF6-BFE3-4650-AE9B-C64E53C1CEB2}"/>
              </a:ext>
            </a:extLst>
          </p:cNvPr>
          <p:cNvSpPr txBox="1"/>
          <p:nvPr/>
        </p:nvSpPr>
        <p:spPr>
          <a:xfrm>
            <a:off x="841828" y="1984828"/>
            <a:ext cx="361405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Pattern </a:t>
            </a:r>
            <a:r>
              <a:rPr lang="en-US" sz="2800" dirty="0"/>
              <a:t>used by e.g.</a:t>
            </a: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RPC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CORBA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Java RMI</a:t>
            </a:r>
          </a:p>
        </p:txBody>
      </p:sp>
    </p:spTree>
    <p:extLst>
      <p:ext uri="{BB962C8B-B14F-4D97-AF65-F5344CB8AC3E}">
        <p14:creationId xmlns:p14="http://schemas.microsoft.com/office/powerpoint/2010/main" val="170428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 - Java RMI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864" y="2577736"/>
            <a:ext cx="4709160" cy="271966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AT" dirty="0" err="1">
                <a:solidFill>
                  <a:srgbClr val="AF00DB"/>
                </a:solidFill>
                <a:latin typeface="Fira Code, Consolas,  Courier New"/>
              </a:rPr>
              <a:t>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267F99"/>
                </a:solidFill>
                <a:latin typeface="Fira Code, Consolas,  Courier New"/>
              </a:rPr>
              <a:t>Server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obj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>
                <a:solidFill>
                  <a:srgbClr val="AF00DB"/>
                </a:solidFill>
                <a:latin typeface="Fira Code, Consolas,  Courier New"/>
              </a:rPr>
              <a:t>new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>
                <a:solidFill>
                  <a:srgbClr val="795E26"/>
                </a:solidFill>
                <a:latin typeface="Fira Code, Consolas,  Courier New"/>
              </a:rPr>
              <a:t>Server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267F99"/>
                </a:solidFill>
                <a:latin typeface="Fira Code, Consolas,  Courier New"/>
              </a:rPr>
              <a:t>Hello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stub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= (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Hello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UnicastRemoteObject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exportObject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obj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// Bind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the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remote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object's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stub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in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the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registry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267F99"/>
                </a:solidFill>
                <a:latin typeface="Fira Code, Consolas,  Courier New"/>
              </a:rPr>
              <a:t>Registry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LocateRegistry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getRegistry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bind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Hello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 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stub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err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"Server 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ready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 </a:t>
            </a:r>
            <a:r>
              <a:rPr lang="de-AT" dirty="0">
                <a:solidFill>
                  <a:srgbClr val="AF00DB"/>
                </a:solidFill>
                <a:latin typeface="Fira Code, Consolas,  Courier New"/>
              </a:rPr>
              <a:t>catch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(</a:t>
            </a:r>
            <a:r>
              <a:rPr lang="de-AT" dirty="0" err="1">
                <a:solidFill>
                  <a:srgbClr val="267F99"/>
                </a:solidFill>
                <a:latin typeface="Fira Code, Consolas,  Courier New"/>
              </a:rPr>
              <a:t>Exception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err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"Server 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exception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: 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+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toString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printStackTrace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b="0" dirty="0">
              <a:solidFill>
                <a:srgbClr val="000000"/>
              </a:solidFill>
              <a:effectLst/>
              <a:latin typeface="Fira Code, Consolas,  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44640" y="2577736"/>
            <a:ext cx="4709160" cy="2615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267F99"/>
                </a:solidFill>
                <a:latin typeface="Fira Code, Consolas,  Courier New"/>
              </a:rPr>
              <a:t>String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001080"/>
                </a:solidFill>
                <a:latin typeface="Fira Code, Consolas,  Courier New"/>
              </a:rPr>
              <a:t>host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(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args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length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&lt; </a:t>
            </a:r>
            <a:r>
              <a:rPr lang="de-AT" dirty="0" smtClean="0">
                <a:solidFill>
                  <a:srgbClr val="09885A"/>
                </a:solidFill>
                <a:latin typeface="Fira Code, Consolas,  Courier New"/>
              </a:rPr>
              <a:t>1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 </a:t>
            </a:r>
            <a:r>
              <a:rPr lang="de-AT" dirty="0" smtClean="0">
                <a:solidFill>
                  <a:srgbClr val="AF00DB"/>
                </a:solidFill>
                <a:latin typeface="Fira Code, Consolas,  Courier New"/>
              </a:rPr>
              <a:t>?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0000FF"/>
                </a:solidFill>
                <a:latin typeface="Fira Code, Consolas,  Courier New"/>
              </a:rPr>
              <a:t>null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AF00DB"/>
                </a:solidFill>
                <a:latin typeface="Fira Code, Consolas,  Courier New"/>
              </a:rPr>
              <a:t>: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args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[</a:t>
            </a:r>
            <a:r>
              <a:rPr lang="de-AT" dirty="0" smtClean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err="1" smtClean="0">
                <a:solidFill>
                  <a:srgbClr val="AF00DB"/>
                </a:solidFill>
                <a:latin typeface="Fira Code, Consolas,  Courier New"/>
              </a:rPr>
              <a:t>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smtClean="0">
                <a:solidFill>
                  <a:srgbClr val="267F99"/>
                </a:solidFill>
                <a:latin typeface="Fira Code, Consolas,  Courier New"/>
              </a:rPr>
              <a:t>Registry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LocateRegistry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getRegistry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(host);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267F99"/>
                </a:solidFill>
                <a:latin typeface="Fira Code, Consolas,  Courier New"/>
              </a:rPr>
              <a:t>Hello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stub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(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Hello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lookup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 smtClean="0">
                <a:solidFill>
                  <a:srgbClr val="A31515"/>
                </a:solidFill>
                <a:latin typeface="Fira Code, Consolas,  Courier New"/>
              </a:rPr>
              <a:t>Hello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smtClean="0">
                <a:solidFill>
                  <a:srgbClr val="267F99"/>
                </a:solidFill>
                <a:latin typeface="Fira Code, Consolas,  Courier New"/>
              </a:rPr>
              <a:t>String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response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stub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sayHello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out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 smtClean="0">
                <a:solidFill>
                  <a:srgbClr val="A31515"/>
                </a:solidFill>
                <a:latin typeface="Fira Code, Consolas,  Courier New"/>
              </a:rPr>
              <a:t>response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: "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+ 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response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 </a:t>
            </a:r>
            <a:r>
              <a:rPr lang="de-AT" dirty="0" smtClean="0">
                <a:solidFill>
                  <a:srgbClr val="AF00DB"/>
                </a:solidFill>
                <a:latin typeface="Fira Code, Consolas,  Courier New"/>
              </a:rPr>
              <a:t>catch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(</a:t>
            </a:r>
            <a:r>
              <a:rPr lang="de-AT" dirty="0" err="1" smtClean="0">
                <a:solidFill>
                  <a:srgbClr val="267F99"/>
                </a:solidFill>
                <a:latin typeface="Fira Code, Consolas,  Courier New"/>
              </a:rPr>
              <a:t>Exception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err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"Client </a:t>
            </a:r>
            <a:r>
              <a:rPr lang="de-AT" dirty="0" err="1" smtClean="0">
                <a:solidFill>
                  <a:srgbClr val="A31515"/>
                </a:solidFill>
                <a:latin typeface="Fira Code, Consolas,  Courier New"/>
              </a:rPr>
              <a:t>exception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: "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+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toString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printStackTrace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108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A869-D6EE-4E94-B083-53C1C30E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funktioniert API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EC8C5-DDD4-4DD8-8CDF-5D5E86FCC4FE}"/>
              </a:ext>
            </a:extLst>
          </p:cNvPr>
          <p:cNvSpPr txBox="1"/>
          <p:nvPr/>
        </p:nvSpPr>
        <p:spPr>
          <a:xfrm>
            <a:off x="5021974" y="4987216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API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642C9-25FE-4EDD-8135-E8854244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441" y="2209565"/>
            <a:ext cx="780290" cy="780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4F682-F21D-4AF7-9280-6DD92411FABD}"/>
              </a:ext>
            </a:extLst>
          </p:cNvPr>
          <p:cNvSpPr txBox="1"/>
          <p:nvPr/>
        </p:nvSpPr>
        <p:spPr>
          <a:xfrm>
            <a:off x="1452953" y="498721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C58D17-8FD2-4590-8B98-B15A5431ED4C}"/>
              </a:ext>
            </a:extLst>
          </p:cNvPr>
          <p:cNvCxnSpPr/>
          <p:nvPr/>
        </p:nvCxnSpPr>
        <p:spPr>
          <a:xfrm>
            <a:off x="3281559" y="3402109"/>
            <a:ext cx="1620000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54F70C-134D-4277-AACA-4BDE02327293}"/>
              </a:ext>
            </a:extLst>
          </p:cNvPr>
          <p:cNvCxnSpPr/>
          <p:nvPr/>
        </p:nvCxnSpPr>
        <p:spPr>
          <a:xfrm>
            <a:off x="7935768" y="3402109"/>
            <a:ext cx="1620000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59B53C-5FCE-4F3D-9632-410A8686DB64}"/>
              </a:ext>
            </a:extLst>
          </p:cNvPr>
          <p:cNvSpPr txBox="1"/>
          <p:nvPr/>
        </p:nvSpPr>
        <p:spPr>
          <a:xfrm>
            <a:off x="9927735" y="3061367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Backend APIs</a:t>
            </a:r>
          </a:p>
        </p:txBody>
      </p:sp>
      <p:pic>
        <p:nvPicPr>
          <p:cNvPr id="14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D33C9AAF-2D66-4CB0-BD4D-0CF5FBE7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206" y="2341102"/>
            <a:ext cx="2108602" cy="21086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B82E8D-6662-4B01-BCAF-3CCE393BB9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F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771330" y="2854894"/>
            <a:ext cx="1094811" cy="1094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B0F800-48A2-4A8A-8865-D8AF35CE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441" y="3899652"/>
            <a:ext cx="780290" cy="780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4E8DB6-F680-4D44-B033-AFC82AAC2629}"/>
              </a:ext>
            </a:extLst>
          </p:cNvPr>
          <p:cNvSpPr txBox="1"/>
          <p:nvPr/>
        </p:nvSpPr>
        <p:spPr>
          <a:xfrm>
            <a:off x="9835017" y="4722499"/>
            <a:ext cx="1337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Third Party APIs</a:t>
            </a:r>
          </a:p>
        </p:txBody>
      </p:sp>
    </p:spTree>
    <p:extLst>
      <p:ext uri="{BB962C8B-B14F-4D97-AF65-F5344CB8AC3E}">
        <p14:creationId xmlns:p14="http://schemas.microsoft.com/office/powerpoint/2010/main" val="118498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CCC7-3AFD-4D34-A74C-1C7BD78D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weapon</a:t>
            </a:r>
            <a:endParaRPr lang="en-US" dirty="0"/>
          </a:p>
        </p:txBody>
      </p:sp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30A37E-9C1F-4E75-9ECE-6411C99E5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70" y="2236456"/>
            <a:ext cx="10823414" cy="27869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52AD80-07BC-4498-AFF7-F455F2EC2534}"/>
              </a:ext>
            </a:extLst>
          </p:cNvPr>
          <p:cNvSpPr txBox="1"/>
          <p:nvPr/>
        </p:nvSpPr>
        <p:spPr>
          <a:xfrm>
            <a:off x="43543" y="6438899"/>
            <a:ext cx="693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Quelle: </a:t>
            </a:r>
            <a:r>
              <a:rPr lang="en-US" dirty="0">
                <a:ea typeface="+mn-lt"/>
                <a:cs typeface="+mn-lt"/>
                <a:hlinkClick r:id="rId3"/>
              </a:rPr>
              <a:t>https://dzone.com/articles/api-gateway-vs-service-mesh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43994" y="4413790"/>
            <a:ext cx="4152801" cy="1757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 anchorCtr="1"/>
          <a:lstStyle/>
          <a:p>
            <a:pPr algn="ctr"/>
            <a:r>
              <a:rPr lang="de-AT" dirty="0" smtClean="0"/>
              <a:t>Domain</a:t>
            </a:r>
            <a:endParaRPr lang="de-AT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Concierge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10018" cy="4351338"/>
          </a:xfrm>
        </p:spPr>
        <p:txBody>
          <a:bodyPr/>
          <a:lstStyle/>
          <a:p>
            <a:r>
              <a:rPr lang="de-AT" dirty="0" smtClean="0"/>
              <a:t>API Gateway </a:t>
            </a:r>
            <a:r>
              <a:rPr lang="de-AT" dirty="0" err="1" smtClean="0"/>
              <a:t>controlls</a:t>
            </a:r>
            <a:r>
              <a:rPr lang="de-AT" dirty="0" smtClean="0"/>
              <a:t> </a:t>
            </a:r>
            <a:r>
              <a:rPr lang="de-AT" dirty="0" err="1" smtClean="0"/>
              <a:t>traffic</a:t>
            </a:r>
            <a:r>
              <a:rPr lang="de-AT" dirty="0"/>
              <a:t> </a:t>
            </a:r>
            <a:r>
              <a:rPr lang="de-AT" dirty="0" smtClean="0"/>
              <a:t>at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boundaries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</a:t>
            </a:r>
            <a:r>
              <a:rPr lang="de-AT" dirty="0" err="1" smtClean="0"/>
              <a:t>specific</a:t>
            </a:r>
            <a:r>
              <a:rPr lang="de-AT" dirty="0" smtClean="0"/>
              <a:t> </a:t>
            </a:r>
            <a:r>
              <a:rPr lang="de-AT" dirty="0" err="1" smtClean="0"/>
              <a:t>domain</a:t>
            </a:r>
            <a:endParaRPr lang="de-AT" dirty="0"/>
          </a:p>
          <a:p>
            <a:endParaRPr lang="de-AT" dirty="0" smtClean="0"/>
          </a:p>
          <a:p>
            <a:r>
              <a:rPr lang="de-AT" dirty="0" smtClean="0"/>
              <a:t>Traffic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inbound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outbound</a:t>
            </a:r>
            <a:endParaRPr lang="de-AT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116" y="365125"/>
            <a:ext cx="2472048" cy="24720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0518B-4573-48BA-8E8B-1CC5387AC1BF}"/>
              </a:ext>
            </a:extLst>
          </p:cNvPr>
          <p:cNvSpPr txBox="1"/>
          <p:nvPr/>
        </p:nvSpPr>
        <p:spPr>
          <a:xfrm>
            <a:off x="43542" y="6438899"/>
            <a:ext cx="120376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Source: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concierge by </a:t>
            </a:r>
            <a:r>
              <a:rPr lang="en-US" dirty="0" err="1">
                <a:ea typeface="+mn-lt"/>
                <a:cs typeface="+mn-lt"/>
              </a:rPr>
              <a:t>Symbolon</a:t>
            </a:r>
            <a:r>
              <a:rPr lang="en-US" dirty="0">
                <a:ea typeface="+mn-lt"/>
                <a:cs typeface="+mn-lt"/>
              </a:rPr>
              <a:t> from the Noun </a:t>
            </a:r>
            <a:r>
              <a:rPr lang="en-US" dirty="0" smtClean="0">
                <a:ea typeface="+mn-lt"/>
                <a:cs typeface="+mn-lt"/>
              </a:rPr>
              <a:t>Project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35437" y="499352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2" name="Rounded Rectangle 11"/>
          <p:cNvSpPr/>
          <p:nvPr/>
        </p:nvSpPr>
        <p:spPr>
          <a:xfrm>
            <a:off x="8633757" y="499352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4" name="Rounded Rectangle 13"/>
          <p:cNvSpPr/>
          <p:nvPr/>
        </p:nvSpPr>
        <p:spPr>
          <a:xfrm>
            <a:off x="6835436" y="330903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Ext. Service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633757" y="330903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Consumer</a:t>
            </a:r>
            <a:endParaRPr lang="de-AT" dirty="0"/>
          </a:p>
        </p:txBody>
      </p:sp>
      <p:sp>
        <p:nvSpPr>
          <p:cNvPr id="16" name="Rounded Rectangle 15"/>
          <p:cNvSpPr/>
          <p:nvPr/>
        </p:nvSpPr>
        <p:spPr>
          <a:xfrm>
            <a:off x="7845038" y="4145929"/>
            <a:ext cx="1584959" cy="6531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Gateway</a:t>
            </a:r>
          </a:p>
        </p:txBody>
      </p:sp>
      <p:cxnSp>
        <p:nvCxnSpPr>
          <p:cNvPr id="22" name="Elbow Connector 21"/>
          <p:cNvCxnSpPr>
            <a:stCxn id="15" idx="2"/>
            <a:endCxn id="16" idx="0"/>
          </p:cNvCxnSpPr>
          <p:nvPr/>
        </p:nvCxnSpPr>
        <p:spPr>
          <a:xfrm rot="5400000">
            <a:off x="8940002" y="3659693"/>
            <a:ext cx="183753" cy="788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2"/>
            <a:endCxn id="12" idx="0"/>
          </p:cNvCxnSpPr>
          <p:nvPr/>
        </p:nvCxnSpPr>
        <p:spPr>
          <a:xfrm rot="16200000" flipH="1">
            <a:off x="8934652" y="4501937"/>
            <a:ext cx="194451" cy="788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0"/>
            <a:endCxn id="16" idx="2"/>
          </p:cNvCxnSpPr>
          <p:nvPr/>
        </p:nvCxnSpPr>
        <p:spPr>
          <a:xfrm rot="5400000" flipH="1" flipV="1">
            <a:off x="8035492" y="4391498"/>
            <a:ext cx="194451" cy="1009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6" idx="0"/>
            <a:endCxn id="14" idx="2"/>
          </p:cNvCxnSpPr>
          <p:nvPr/>
        </p:nvCxnSpPr>
        <p:spPr>
          <a:xfrm rot="16200000" flipV="1">
            <a:off x="8040841" y="3549252"/>
            <a:ext cx="183753" cy="1009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1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BCE8-14AD-43BC-90E4-79FDE23D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Traditional vs. Managed</a:t>
            </a:r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9B1B18-3758-4A88-B868-3168B65C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58" y="1296734"/>
            <a:ext cx="7623627" cy="5053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5C279-8914-4DEC-B333-394607FA394D}"/>
              </a:ext>
            </a:extLst>
          </p:cNvPr>
          <p:cNvSpPr txBox="1"/>
          <p:nvPr/>
        </p:nvSpPr>
        <p:spPr>
          <a:xfrm>
            <a:off x="43543" y="6438899"/>
            <a:ext cx="39859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Quelle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  <a:hlinkClick r:id="rId3"/>
              </a:rPr>
              <a:t>https://github.com/kong/kong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646</Words>
  <Application>Microsoft Office PowerPoint</Application>
  <PresentationFormat>Widescreen</PresentationFormat>
  <Paragraphs>299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Fira Code</vt:lpstr>
      <vt:lpstr>Fira Code, Consolas,  Courier New</vt:lpstr>
      <vt:lpstr>Wingdings</vt:lpstr>
      <vt:lpstr>Office Theme</vt:lpstr>
      <vt:lpstr>API Gateway</vt:lpstr>
      <vt:lpstr>API – What?</vt:lpstr>
      <vt:lpstr>Excursus: Documentation</vt:lpstr>
      <vt:lpstr>A view in the past</vt:lpstr>
      <vt:lpstr>Example - Java RMI</vt:lpstr>
      <vt:lpstr>Wie funktioniert API Management</vt:lpstr>
      <vt:lpstr>Choose your weapon</vt:lpstr>
      <vt:lpstr>Concierge</vt:lpstr>
      <vt:lpstr>Traditional vs. Managed</vt:lpstr>
      <vt:lpstr>Limits and Anti-Pattern</vt:lpstr>
      <vt:lpstr>Excursus : What about API Management?</vt:lpstr>
      <vt:lpstr>Kong Gateway</vt:lpstr>
      <vt:lpstr>Database</vt:lpstr>
      <vt:lpstr>DB-less</vt:lpstr>
      <vt:lpstr>Installation</vt:lpstr>
      <vt:lpstr>Installation</vt:lpstr>
      <vt:lpstr>Hands-On</vt:lpstr>
      <vt:lpstr>Clustering</vt:lpstr>
      <vt:lpstr>Real-world scenario</vt:lpstr>
      <vt:lpstr>Services</vt:lpstr>
      <vt:lpstr>Routes</vt:lpstr>
      <vt:lpstr>Tags</vt:lpstr>
      <vt:lpstr>Consumers</vt:lpstr>
      <vt:lpstr>Healthchecks Basics</vt:lpstr>
      <vt:lpstr>Active Health Check</vt:lpstr>
      <vt:lpstr>Circuit Breaker (1)</vt:lpstr>
      <vt:lpstr>Circuit Breaker (2)</vt:lpstr>
      <vt:lpstr>Upstreams</vt:lpstr>
      <vt:lpstr>Targets</vt:lpstr>
      <vt:lpstr>Plugins</vt:lpstr>
      <vt:lpstr>Service Design</vt:lpstr>
      <vt:lpstr>Logging and Monitoring</vt:lpstr>
      <vt:lpstr>What else?</vt:lpstr>
      <vt:lpstr>Hands-On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Wagner Daniel</cp:lastModifiedBy>
  <cp:revision>479</cp:revision>
  <dcterms:created xsi:type="dcterms:W3CDTF">2018-11-11T10:28:14Z</dcterms:created>
  <dcterms:modified xsi:type="dcterms:W3CDTF">2019-12-10T21:47:35Z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