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10" r:id="rId3"/>
    <p:sldId id="312" r:id="rId4"/>
    <p:sldId id="313" r:id="rId5"/>
    <p:sldId id="31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9" autoAdjust="0"/>
    <p:restoredTop sz="95904" autoAdjust="0"/>
  </p:normalViewPr>
  <p:slideViewPr>
    <p:cSldViewPr snapToGrid="0">
      <p:cViewPr varScale="1">
        <p:scale>
          <a:sx n="99" d="100"/>
          <a:sy n="99" d="100"/>
        </p:scale>
        <p:origin x="9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4CBC-36E0-4CC0-918D-767D7E309F2F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C01FF-781E-4D25-A720-185C2D900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7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CC85-E661-4BE8-A908-139C7072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D42E4-2666-4B88-A8CF-1D55BD1EF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E274-0FDA-4B44-AFD5-16CF9996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4AFF4-95A4-4B27-B4AD-C0AE22B9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149D-84DE-4EDD-99C4-974FBF50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1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C62F-166B-457D-83A0-E7CFBCCB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EF0ED-F950-4704-AFD2-0ED22B4D2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B9F1-F3F1-479B-A4E3-B783F121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31D85-DA86-4DBB-80A2-23622C9D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BF8A-A761-431A-B295-FCCC08B4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4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62D43-611D-4D90-AC77-0FDD8373B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27110-6FB0-474E-A59E-7462173D8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1040A-20C3-48BA-97AD-C31B092A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AD267-B9BD-479A-A886-CE137F28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68D41-8CCE-4D20-B310-A8C984F7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6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E0AA-FAE9-4F2C-AB0B-89F23343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40245-2291-4BE2-88F4-E6C357749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16445-FDA3-4D4A-82BC-2876C948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4ED52-2129-4EA2-A161-079E671C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EF7A1-0B86-46DE-8832-5D459CBE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8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50EB-11FE-4FB4-926A-82100E8D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E9B2A-B597-4F0D-8F4A-22B968C8C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6C4A-8FCF-4EFE-8D7F-47B87675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1B530-3FFC-4CEA-85D9-FC533350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C726E-C407-44C7-8657-38E764AD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4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A696-3F74-4EDC-9CB8-1ABB4B35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ACDD0-8580-4C69-B967-DCBD3C3A9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C6990-4FE6-4ABB-93D7-E768FA6BA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ABF3A-2CA4-415F-8CED-B9D3D1BE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ECE75-8DA9-4D75-B4DB-706AF17C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07B17-4A20-49CE-9B72-81C6B3EB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7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69C4-3EBC-4540-BB83-1B00BB1B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EE25-E270-4210-A3CF-7B354F0E0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C3C26-C179-46DA-B9E0-F9C98537B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BB4E3-FC1C-4AAB-A8CF-7B7AA7BBE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CE319-FA22-4B39-A589-75167EB72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BEB26-3827-4000-9FD5-7E82EC15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3B996-88FB-463D-A896-1522C5B7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E855D-2CD2-4BC1-B8C4-BBB2711F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3FA6-CF80-410D-88B4-AD31BE2D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FDC74-0EC2-4511-9881-7C0ABEC7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59067-3426-4ECF-8A3F-7C0D493B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0FF98-7137-442C-9C5F-37901861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60496-6B57-4148-8B14-D67F8BCC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F8E9F-5E83-4528-A5EA-6DD3E331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CBB1E-62B4-4E09-9068-22F851F1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F67E-C251-43E7-9390-B8F822F4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3DE2-7143-4295-992D-1361810A7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C1E92-240E-4A0A-9277-EBD9E4B2E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0F5B9-54DB-43CA-8A25-F7F889AB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F6E33-705C-4583-A4D9-97F36918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BCA28-3ED7-4B90-9B3A-475BDE7F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7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028C-9E5B-4855-85C2-C86E8426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94D51-4960-4FD2-82BA-5C44133FE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F7561-AFDA-4973-A7FC-E0E6297E6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3927D-9AE6-4029-85D8-E87CA4E0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091F4-D55D-40E3-9142-F45960F1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6AE58-DC9C-4950-B28C-900724BF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A0C29-5862-42F4-951D-BB015B1A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AEDB-41DA-41D0-AD5C-EF6DFA8AE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B2950-EAC9-4A97-92BA-91BA03C59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ECE3-2878-47BE-B879-BFDD2207B1DF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7DB4D-19BF-4B34-82CF-56C6BB5A5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51646-285B-4FCB-8DAB-08DA763B8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hyperlink" Target="https://kalcik.net/" TargetMode="External"/><Relationship Id="rId5" Type="http://schemas.openxmlformats.org/officeDocument/2006/relationships/hyperlink" Target="https://twitter.com/akalcik" TargetMode="External"/><Relationship Id="rId10" Type="http://schemas.openxmlformats.org/officeDocument/2006/relationships/image" Target="../media/image7.svg"/><Relationship Id="rId4" Type="http://schemas.openxmlformats.org/officeDocument/2006/relationships/hyperlink" Target="https://twitter.com/daniel_wagn3r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8A55-D15B-4FB8-9F99-02198615A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API Management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455FE-5BF8-4D31-8C77-1576F4363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7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52E8-A395-4BE7-B093-8FE4BAFE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 uns</a:t>
            </a:r>
            <a:endParaRPr lang="en-US" dirty="0"/>
          </a:p>
        </p:txBody>
      </p:sp>
      <p:pic>
        <p:nvPicPr>
          <p:cNvPr id="5" name="Picture 4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D6AF84C0-4A2F-4998-968F-DC3BB672309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068" y="1651520"/>
            <a:ext cx="2548380" cy="25483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65434C-D0B6-47DA-806B-95D9FBFA0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61" y="1646941"/>
            <a:ext cx="2550216" cy="25502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24A36A-7B68-4FB3-BD38-0855063C1A8F}"/>
              </a:ext>
            </a:extLst>
          </p:cNvPr>
          <p:cNvSpPr txBox="1"/>
          <p:nvPr/>
        </p:nvSpPr>
        <p:spPr>
          <a:xfrm>
            <a:off x="2422227" y="4811535"/>
            <a:ext cx="2328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dirty="0"/>
              <a:t>Daniel Wagner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35E203-64DF-4C04-B174-11612E32E61D}"/>
              </a:ext>
            </a:extLst>
          </p:cNvPr>
          <p:cNvSpPr txBox="1"/>
          <p:nvPr/>
        </p:nvSpPr>
        <p:spPr>
          <a:xfrm>
            <a:off x="2968780" y="5417661"/>
            <a:ext cx="1730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dirty="0">
                <a:hlinkClick r:id="rId4"/>
              </a:rPr>
              <a:t>daniel_wagn3r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E5B25E-C1DB-41E7-A68D-F45368C91EA5}"/>
              </a:ext>
            </a:extLst>
          </p:cNvPr>
          <p:cNvSpPr txBox="1"/>
          <p:nvPr/>
        </p:nvSpPr>
        <p:spPr>
          <a:xfrm>
            <a:off x="7516838" y="4856974"/>
            <a:ext cx="1986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800"/>
            </a:lvl1pPr>
          </a:lstStyle>
          <a:p>
            <a:r>
              <a:rPr lang="de-AT" dirty="0"/>
              <a:t>Anton Kalcik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BD4FED-4667-42C1-A5D6-8D618EA5F17A}"/>
              </a:ext>
            </a:extLst>
          </p:cNvPr>
          <p:cNvSpPr txBox="1"/>
          <p:nvPr/>
        </p:nvSpPr>
        <p:spPr>
          <a:xfrm>
            <a:off x="8576869" y="5417661"/>
            <a:ext cx="888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dirty="0" err="1">
                <a:hlinkClick r:id="rId5"/>
              </a:rPr>
              <a:t>akalcik</a:t>
            </a:r>
            <a:endParaRPr lang="en-US" sz="3200" dirty="0"/>
          </a:p>
        </p:txBody>
      </p:sp>
      <p:pic>
        <p:nvPicPr>
          <p:cNvPr id="1026" name="Picture 2" descr="https://kalcik.files.wordpress.com/2018/09/header-logo1.png?w=750">
            <a:extLst>
              <a:ext uri="{FF2B5EF4-FFF2-40B4-BE49-F238E27FC236}">
                <a16:creationId xmlns:a16="http://schemas.microsoft.com/office/drawing/2014/main" id="{890F6C51-FF0F-4061-8957-C484EF8C7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479" y="4301204"/>
            <a:ext cx="2641157" cy="66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Ã¼r verbund logo">
            <a:extLst>
              <a:ext uri="{FF2B5EF4-FFF2-40B4-BE49-F238E27FC236}">
                <a16:creationId xmlns:a16="http://schemas.microsoft.com/office/drawing/2014/main" id="{04C0DE8A-7A02-4D83-A839-DB703E3B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940" y="4356793"/>
            <a:ext cx="2136057" cy="43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190" y="5519396"/>
            <a:ext cx="241396" cy="1966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E597E6-3C78-4013-B73E-9BE33B40CDA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074" y="5519395"/>
            <a:ext cx="241396" cy="19664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0217533-5AE4-460F-AF67-3862F6DE16E3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50122" y="5812523"/>
            <a:ext cx="241396" cy="214574"/>
          </a:xfrm>
          <a:prstGeom prst="rect">
            <a:avLst/>
          </a:prstGeom>
        </p:spPr>
      </p:pic>
      <p:sp>
        <p:nvSpPr>
          <p:cNvPr id="14" name="TextBox 13">
            <a:hlinkClick r:id="rId11"/>
            <a:extLst>
              <a:ext uri="{FF2B5EF4-FFF2-40B4-BE49-F238E27FC236}">
                <a16:creationId xmlns:a16="http://schemas.microsoft.com/office/drawing/2014/main" id="{2EF2BF4C-DE9D-4FA7-8D24-83020A907B63}"/>
              </a:ext>
            </a:extLst>
          </p:cNvPr>
          <p:cNvSpPr txBox="1"/>
          <p:nvPr/>
        </p:nvSpPr>
        <p:spPr>
          <a:xfrm>
            <a:off x="8288072" y="5719450"/>
            <a:ext cx="1177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de-AT" dirty="0"/>
              <a:t>kalcik.net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0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237F-DC68-4D18-B751-AFA75C879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 Welt vor </a:t>
            </a:r>
            <a:r>
              <a:rPr lang="de-AT" dirty="0" err="1"/>
              <a:t>Api</a:t>
            </a:r>
            <a:r>
              <a:rPr lang="de-AT" dirty="0"/>
              <a:t>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71FC1-069B-47E9-A06D-E1A4CBBCE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141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A869-D6EE-4E94-B083-53C1C30E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Wie funktioniert API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EC8C5-DDD4-4DD8-8CDF-5D5E86FCC4FE}"/>
              </a:ext>
            </a:extLst>
          </p:cNvPr>
          <p:cNvSpPr txBox="1"/>
          <p:nvPr/>
        </p:nvSpPr>
        <p:spPr>
          <a:xfrm>
            <a:off x="5020353" y="4549228"/>
            <a:ext cx="253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API Management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642C9-25FE-4EDD-8135-E8854244A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74963" y="2025577"/>
            <a:ext cx="780290" cy="780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04F682-F21D-4AF7-9280-6DD92411FABD}"/>
              </a:ext>
            </a:extLst>
          </p:cNvPr>
          <p:cNvSpPr txBox="1"/>
          <p:nvPr/>
        </p:nvSpPr>
        <p:spPr>
          <a:xfrm>
            <a:off x="1369689" y="4549228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Application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C58D17-8FD2-4590-8B98-B15A5431ED4C}"/>
              </a:ext>
            </a:extLst>
          </p:cNvPr>
          <p:cNvCxnSpPr/>
          <p:nvPr/>
        </p:nvCxnSpPr>
        <p:spPr>
          <a:xfrm>
            <a:off x="3216438" y="3199978"/>
            <a:ext cx="1620000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54F70C-134D-4277-AACA-4BDE02327293}"/>
              </a:ext>
            </a:extLst>
          </p:cNvPr>
          <p:cNvCxnSpPr/>
          <p:nvPr/>
        </p:nvCxnSpPr>
        <p:spPr>
          <a:xfrm>
            <a:off x="7798075" y="3199978"/>
            <a:ext cx="1620000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359B53C-5FCE-4F3D-9632-410A8686DB64}"/>
              </a:ext>
            </a:extLst>
          </p:cNvPr>
          <p:cNvSpPr txBox="1"/>
          <p:nvPr/>
        </p:nvSpPr>
        <p:spPr>
          <a:xfrm>
            <a:off x="9708400" y="2759450"/>
            <a:ext cx="1151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Backend APIs</a:t>
            </a:r>
          </a:p>
        </p:txBody>
      </p:sp>
      <p:pic>
        <p:nvPicPr>
          <p:cNvPr id="14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D33C9AAF-2D66-4CB0-BD4D-0CF5FBE76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585" y="2284114"/>
            <a:ext cx="2108602" cy="21086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B82E8D-6662-4B01-BCAF-3CCE393BB90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B0F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688066" y="2679978"/>
            <a:ext cx="1094811" cy="1094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B0F800-48A2-4A8A-8865-D8AF35CE0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74963" y="3307450"/>
            <a:ext cx="780290" cy="7802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B4E8DB6-F680-4D44-B033-AFC82AAC2629}"/>
              </a:ext>
            </a:extLst>
          </p:cNvPr>
          <p:cNvSpPr txBox="1"/>
          <p:nvPr/>
        </p:nvSpPr>
        <p:spPr>
          <a:xfrm>
            <a:off x="9615682" y="4084939"/>
            <a:ext cx="1337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Third Party APIs</a:t>
            </a:r>
          </a:p>
        </p:txBody>
      </p:sp>
    </p:spTree>
    <p:extLst>
      <p:ext uri="{BB962C8B-B14F-4D97-AF65-F5344CB8AC3E}">
        <p14:creationId xmlns:p14="http://schemas.microsoft.com/office/powerpoint/2010/main" val="118498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2831-7D34-40E6-B263-4279128B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Warum </a:t>
            </a:r>
            <a:r>
              <a:rPr lang="de-AT" dirty="0" err="1"/>
              <a:t>Api</a:t>
            </a:r>
            <a:r>
              <a:rPr lang="de-AT" dirty="0"/>
              <a:t>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26924-C648-4835-9DB0-7C2A9AD42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Daten </a:t>
            </a:r>
            <a:r>
              <a:rPr lang="de-AT" dirty="0" err="1"/>
              <a:t>monetarisieren</a:t>
            </a:r>
            <a:endParaRPr lang="de-AT" dirty="0"/>
          </a:p>
          <a:p>
            <a:r>
              <a:rPr lang="de-AT" dirty="0"/>
              <a:t>Trends erkennen</a:t>
            </a:r>
          </a:p>
          <a:p>
            <a:r>
              <a:rPr lang="de-AT" dirty="0"/>
              <a:t>Legacy modernisieren</a:t>
            </a:r>
          </a:p>
          <a:p>
            <a:r>
              <a:rPr lang="de-AT" dirty="0"/>
              <a:t>Sicherheit erweitern</a:t>
            </a:r>
          </a:p>
          <a:p>
            <a:r>
              <a:rPr lang="de-AT" dirty="0"/>
              <a:t>Third </a:t>
            </a:r>
            <a:r>
              <a:rPr lang="de-AT" dirty="0" err="1"/>
              <a:t>party</a:t>
            </a:r>
            <a:r>
              <a:rPr lang="de-AT" dirty="0"/>
              <a:t> Engagement</a:t>
            </a:r>
          </a:p>
          <a:p>
            <a:r>
              <a:rPr lang="de-AT" dirty="0"/>
              <a:t>Zerlegung von Monolithen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36657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49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API Management</vt:lpstr>
      <vt:lpstr>Über uns</vt:lpstr>
      <vt:lpstr>Das Welt vor Api Management</vt:lpstr>
      <vt:lpstr>Wie funktioniert API Management</vt:lpstr>
      <vt:lpstr>Warum Api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OpenID Connect/OAuth</dc:title>
  <dc:creator>Anton Kalcik</dc:creator>
  <cp:lastModifiedBy>Anton Kalcik</cp:lastModifiedBy>
  <cp:revision>76</cp:revision>
  <dcterms:created xsi:type="dcterms:W3CDTF">2018-11-11T10:28:14Z</dcterms:created>
  <dcterms:modified xsi:type="dcterms:W3CDTF">2019-06-18T16:49:44Z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anton.kalcik@avanade.com</vt:lpwstr>
  </property>
  <property fmtid="{D5CDD505-2E9C-101B-9397-08002B2CF9AE}" pid="5" name="MSIP_Label_236020b0-6d69-48c1-9bb5-c586c1062b70_SetDate">
    <vt:lpwstr>2019-04-08T06:52:13.7430352Z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Extended_MSFT_Method">
    <vt:lpwstr>Automatic</vt:lpwstr>
  </property>
  <property fmtid="{D5CDD505-2E9C-101B-9397-08002B2CF9AE}" pid="9" name="MSIP_Label_5fae8262-b78e-4366-8929-a5d6aac95320_Enabled">
    <vt:lpwstr>True</vt:lpwstr>
  </property>
  <property fmtid="{D5CDD505-2E9C-101B-9397-08002B2CF9AE}" pid="10" name="MSIP_Label_5fae8262-b78e-4366-8929-a5d6aac95320_SiteId">
    <vt:lpwstr>cf36141c-ddd7-45a7-b073-111f66d0b30c</vt:lpwstr>
  </property>
  <property fmtid="{D5CDD505-2E9C-101B-9397-08002B2CF9AE}" pid="11" name="MSIP_Label_5fae8262-b78e-4366-8929-a5d6aac95320_Owner">
    <vt:lpwstr>anton.kalcik@avanade.com</vt:lpwstr>
  </property>
  <property fmtid="{D5CDD505-2E9C-101B-9397-08002B2CF9AE}" pid="12" name="MSIP_Label_5fae8262-b78e-4366-8929-a5d6aac95320_SetDate">
    <vt:lpwstr>2019-04-08T06:52:13.7430352Z</vt:lpwstr>
  </property>
  <property fmtid="{D5CDD505-2E9C-101B-9397-08002B2CF9AE}" pid="13" name="MSIP_Label_5fae8262-b78e-4366-8929-a5d6aac95320_Name">
    <vt:lpwstr>Recipients Have Full Control</vt:lpwstr>
  </property>
  <property fmtid="{D5CDD505-2E9C-101B-9397-08002B2CF9AE}" pid="14" name="MSIP_Label_5fae8262-b78e-4366-8929-a5d6aac95320_Application">
    <vt:lpwstr>Microsoft Azure Information Protection</vt:lpwstr>
  </property>
  <property fmtid="{D5CDD505-2E9C-101B-9397-08002B2CF9AE}" pid="15" name="MSIP_Label_5fae8262-b78e-4366-8929-a5d6aac95320_Parent">
    <vt:lpwstr>236020b0-6d69-48c1-9bb5-c586c1062b70</vt:lpwstr>
  </property>
  <property fmtid="{D5CDD505-2E9C-101B-9397-08002B2CF9AE}" pid="16" name="MSIP_Label_5fae8262-b78e-4366-8929-a5d6aac95320_Extended_MSFT_Method">
    <vt:lpwstr>Automatic</vt:lpwstr>
  </property>
  <property fmtid="{D5CDD505-2E9C-101B-9397-08002B2CF9AE}" pid="17" name="Sensitivity">
    <vt:lpwstr>Confidential Recipients Have Full Control</vt:lpwstr>
  </property>
</Properties>
</file>