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8" r:id="rId14"/>
    <p:sldId id="339" r:id="rId15"/>
    <p:sldId id="336" r:id="rId16"/>
    <p:sldId id="337" r:id="rId17"/>
    <p:sldId id="346" r:id="rId18"/>
    <p:sldId id="344" r:id="rId19"/>
    <p:sldId id="340" r:id="rId20"/>
    <p:sldId id="327" r:id="rId21"/>
    <p:sldId id="328" r:id="rId22"/>
    <p:sldId id="333" r:id="rId23"/>
    <p:sldId id="329" r:id="rId24"/>
    <p:sldId id="347" r:id="rId25"/>
    <p:sldId id="348" r:id="rId26"/>
    <p:sldId id="349" r:id="rId27"/>
    <p:sldId id="350" r:id="rId28"/>
    <p:sldId id="331" r:id="rId29"/>
    <p:sldId id="332" r:id="rId30"/>
    <p:sldId id="330" r:id="rId31"/>
    <p:sldId id="342" r:id="rId32"/>
    <p:sldId id="343" r:id="rId33"/>
    <p:sldId id="335" r:id="rId34"/>
    <p:sldId id="321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upstream-objec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https://docs.konghq.com/1.4.x/admin-api/#upstream-object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https://docs.konghq.com/1.4.x/admin-api/#target-object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https://docs.konghq.com/1.4.x/admin-api/#plugin-object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When adding a Plugin Configuration to a Service, every request made by a client to that Service will run said Plugin. If a Plugin needs to be tuned to different values for some specific Consumers, you can do so by creating a separate plugin instance that specifies both the Service and the Consumer, through the service and consumer fields.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archimatetool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upstream-obje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rget-ob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Excursus</a:t>
            </a:r>
            <a:r>
              <a:rPr lang="de-AT" dirty="0"/>
              <a:t> 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Routes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Tags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</a:p>
          <a:p>
            <a:pPr>
              <a:buFontTx/>
              <a:buChar char="-"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Groups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Healthchecks</a:t>
            </a:r>
            <a:r>
              <a:rPr lang="de-AT" dirty="0" smtClean="0"/>
              <a:t> Basics</a:t>
            </a:r>
            <a:endParaRPr lang="de-AT" dirty="0"/>
          </a:p>
        </p:txBody>
      </p:sp>
      <p:pic>
        <p:nvPicPr>
          <p:cNvPr id="1026" name="Picture 2" descr="https://2tjosk2rxzc21medji3nfn1g-wpengine.netdna-ssl.com/wp-content/uploads/2018/03/diagram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4576"/>
            <a:ext cx="10515600" cy="391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3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Active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Check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(1)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4576"/>
            <a:ext cx="10515600" cy="39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Circuit </a:t>
            </a:r>
            <a:r>
              <a:rPr lang="de-AT" dirty="0" err="1" smtClean="0"/>
              <a:t>Breaker</a:t>
            </a:r>
            <a:r>
              <a:rPr lang="de-AT" dirty="0" smtClean="0"/>
              <a:t> (2)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760"/>
            <a:ext cx="10515600" cy="37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Upstreams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virtual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endParaRPr lang="de-AT" dirty="0" smtClean="0"/>
          </a:p>
          <a:p>
            <a:r>
              <a:rPr lang="de-AT" dirty="0" err="1" smtClean="0"/>
              <a:t>load-balances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(multiple) </a:t>
            </a:r>
            <a:r>
              <a:rPr lang="de-AT" dirty="0" err="1" smtClean="0"/>
              <a:t>services</a:t>
            </a:r>
            <a:r>
              <a:rPr lang="de-AT" dirty="0" smtClean="0"/>
              <a:t> (</a:t>
            </a:r>
            <a:r>
              <a:rPr lang="de-AT" dirty="0" err="1" smtClean="0"/>
              <a:t>targets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includes</a:t>
            </a:r>
            <a:r>
              <a:rPr lang="de-AT" dirty="0" smtClean="0"/>
              <a:t> </a:t>
            </a: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checker</a:t>
            </a:r>
            <a:endParaRPr lang="de-AT" dirty="0"/>
          </a:p>
          <a:p>
            <a:r>
              <a:rPr lang="de-AT" dirty="0" err="1" smtClean="0"/>
              <a:t>disables</a:t>
            </a:r>
            <a:r>
              <a:rPr lang="de-AT" dirty="0" smtClean="0"/>
              <a:t> </a:t>
            </a:r>
            <a:r>
              <a:rPr lang="de-AT" dirty="0" err="1" smtClean="0"/>
              <a:t>targets</a:t>
            </a:r>
            <a:r>
              <a:rPr lang="de-AT" dirty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inability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serve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"calcapi.v1.service"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</a:t>
            </a:r>
            <a:r>
              <a:rPr lang="de-AT" dirty="0" smtClean="0">
                <a:hlinkClick r:id="rId3"/>
              </a:rPr>
              <a:t>upstream-object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Targets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IP-</a:t>
            </a:r>
            <a:r>
              <a:rPr lang="de-AT" dirty="0" err="1" smtClean="0"/>
              <a:t>adress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hostname</a:t>
            </a:r>
            <a:r>
              <a:rPr lang="de-AT" dirty="0" smtClean="0"/>
              <a:t> w/ </a:t>
            </a:r>
            <a:r>
              <a:rPr lang="de-AT" dirty="0" err="1" smtClean="0"/>
              <a:t>port</a:t>
            </a:r>
            <a:r>
              <a:rPr lang="de-AT" dirty="0" smtClean="0"/>
              <a:t> </a:t>
            </a:r>
            <a:r>
              <a:rPr lang="de-AT" dirty="0" err="1" smtClean="0"/>
              <a:t>identifying</a:t>
            </a:r>
            <a:r>
              <a:rPr lang="de-AT" dirty="0" smtClean="0"/>
              <a:t>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backend </a:t>
            </a:r>
            <a:r>
              <a:rPr lang="de-AT" dirty="0" err="1" smtClean="0"/>
              <a:t>service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Dynamic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per </a:t>
            </a:r>
            <a:r>
              <a:rPr lang="de-AT" dirty="0" err="1" smtClean="0"/>
              <a:t>upstream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deleted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target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"calc-api:80"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weight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100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https://docs.konghq.com/1.4.x/admin-api/#</a:t>
            </a:r>
            <a:r>
              <a:rPr lang="en-US" dirty="0" smtClean="0">
                <a:hlinkClick r:id="rId3"/>
              </a:rPr>
              <a:t>target-object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HTTP </a:t>
            </a:r>
            <a:r>
              <a:rPr lang="de-AT" dirty="0" err="1" smtClean="0"/>
              <a:t>request</a:t>
            </a:r>
            <a:r>
              <a:rPr lang="de-AT" dirty="0" smtClean="0"/>
              <a:t>/</a:t>
            </a:r>
            <a:r>
              <a:rPr lang="de-AT" dirty="0" err="1" smtClean="0"/>
              <a:t>response</a:t>
            </a:r>
            <a:r>
              <a:rPr lang="de-AT" dirty="0" smtClean="0"/>
              <a:t> </a:t>
            </a:r>
            <a:r>
              <a:rPr lang="de-AT" dirty="0" err="1" smtClean="0"/>
              <a:t>lifecycle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r>
              <a:rPr lang="de-AT" dirty="0" smtClean="0"/>
              <a:t>,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consumers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in </a:t>
            </a:r>
            <a:r>
              <a:rPr lang="de-AT" dirty="0" err="1" smtClean="0"/>
              <a:t>Lua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ip-restriction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config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whitelist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"172.18.0.0/16"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consumer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protocols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"https"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id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"5ff018a3-2a25-567e-8c74-1805c4029fbd"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</a:t>
            </a:r>
            <a:r>
              <a:rPr lang="de-AT" dirty="0" smtClean="0">
                <a:hlinkClick r:id="rId3"/>
              </a:rPr>
              <a:t>plugin-object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operates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Java 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679</Words>
  <Application>Microsoft Office PowerPoint</Application>
  <PresentationFormat>Widescreen</PresentationFormat>
  <Paragraphs>306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- Java RMI</vt:lpstr>
      <vt:lpstr>Wie funktioniert API Management</vt:lpstr>
      <vt:lpstr>Choose your weapon</vt:lpstr>
      <vt:lpstr>Concierge</vt:lpstr>
      <vt:lpstr>Traditional vs. Managed</vt:lpstr>
      <vt:lpstr>Limits and Anti-Pattern</vt:lpstr>
      <vt:lpstr>Excursus : What about API Management?</vt:lpstr>
      <vt:lpstr>Kong Gateway</vt:lpstr>
      <vt:lpstr>Database</vt:lpstr>
      <vt:lpstr>DB-less</vt:lpstr>
      <vt:lpstr>Installation</vt:lpstr>
      <vt:lpstr>Installation</vt:lpstr>
      <vt:lpstr>Hands-On</vt:lpstr>
      <vt:lpstr>Clustering</vt:lpstr>
      <vt:lpstr>Real-world scenario</vt:lpstr>
      <vt:lpstr>Services</vt:lpstr>
      <vt:lpstr>Routes</vt:lpstr>
      <vt:lpstr>Tags</vt:lpstr>
      <vt:lpstr>Consumers</vt:lpstr>
      <vt:lpstr>Healthchecks Basics</vt:lpstr>
      <vt:lpstr>Active Health Check</vt:lpstr>
      <vt:lpstr>Circuit Breaker (1)</vt:lpstr>
      <vt:lpstr>Circuit Breaker (2)</vt:lpstr>
      <vt:lpstr>Upstreams</vt:lpstr>
      <vt:lpstr>Targets</vt:lpstr>
      <vt:lpstr>Plugins</vt:lpstr>
      <vt:lpstr>Service Design</vt:lpstr>
      <vt:lpstr>Logging and Monitoring</vt:lpstr>
      <vt:lpstr>What else?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480</cp:revision>
  <dcterms:created xsi:type="dcterms:W3CDTF">2018-11-11T10:28:14Z</dcterms:created>
  <dcterms:modified xsi:type="dcterms:W3CDTF">2019-12-10T21:53:46Z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